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E52BB2-F91B-41FE-A607-FACF36FD06FB}" v="349" dt="2023-11-24T08:43:56.42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10" d="100"/>
          <a:sy n="110" d="100"/>
        </p:scale>
        <p:origin x="126" y="1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Potso Molebatsi" userId="e7ac5018-f3b9-4625-8e59-79083c8fa497" providerId="ADAL" clId="{5FE52BB2-F91B-41FE-A607-FACF36FD06FB}"/>
    <pc:docChg chg="undo custSel addSld delSld modSld">
      <pc:chgData name="Potso Molebatsi" userId="e7ac5018-f3b9-4625-8e59-79083c8fa497" providerId="ADAL" clId="{5FE52BB2-F91B-41FE-A607-FACF36FD06FB}" dt="2023-11-24T08:44:10.987" v="7920" actId="1076"/>
      <pc:docMkLst>
        <pc:docMk/>
      </pc:docMkLst>
      <pc:sldChg chg="modSp mod">
        <pc:chgData name="Potso Molebatsi" userId="e7ac5018-f3b9-4625-8e59-79083c8fa497" providerId="ADAL" clId="{5FE52BB2-F91B-41FE-A607-FACF36FD06FB}" dt="2023-11-17T09:05:21.769" v="2494"/>
        <pc:sldMkLst>
          <pc:docMk/>
          <pc:sldMk cId="1553432724" sldId="262"/>
        </pc:sldMkLst>
        <pc:spChg chg="mod">
          <ac:chgData name="Potso Molebatsi" userId="e7ac5018-f3b9-4625-8e59-79083c8fa497" providerId="ADAL" clId="{5FE52BB2-F91B-41FE-A607-FACF36FD06FB}" dt="2023-11-17T09:05:21.769" v="2494"/>
          <ac:spMkLst>
            <pc:docMk/>
            <pc:sldMk cId="1553432724" sldId="262"/>
            <ac:spMk id="7" creationId="{0BFEC426-B615-E549-83E5-140FD588BC64}"/>
          </ac:spMkLst>
        </pc:spChg>
      </pc:sldChg>
      <pc:sldChg chg="modSp mod">
        <pc:chgData name="Potso Molebatsi" userId="e7ac5018-f3b9-4625-8e59-79083c8fa497" providerId="ADAL" clId="{5FE52BB2-F91B-41FE-A607-FACF36FD06FB}" dt="2023-11-17T09:06:11.223" v="2497"/>
        <pc:sldMkLst>
          <pc:docMk/>
          <pc:sldMk cId="3288665831" sldId="263"/>
        </pc:sldMkLst>
        <pc:spChg chg="mod">
          <ac:chgData name="Potso Molebatsi" userId="e7ac5018-f3b9-4625-8e59-79083c8fa497" providerId="ADAL" clId="{5FE52BB2-F91B-41FE-A607-FACF36FD06FB}" dt="2023-11-17T09:06:11.223" v="2497"/>
          <ac:spMkLst>
            <pc:docMk/>
            <pc:sldMk cId="3288665831" sldId="263"/>
            <ac:spMk id="5" creationId="{1B07C49E-AFFC-EC46-8930-E4D428F5F943}"/>
          </ac:spMkLst>
        </pc:spChg>
      </pc:sldChg>
      <pc:sldChg chg="addSp delSp modSp mod">
        <pc:chgData name="Potso Molebatsi" userId="e7ac5018-f3b9-4625-8e59-79083c8fa497" providerId="ADAL" clId="{5FE52BB2-F91B-41FE-A607-FACF36FD06FB}" dt="2023-11-19T09:04:33.023" v="3174" actId="20577"/>
        <pc:sldMkLst>
          <pc:docMk/>
          <pc:sldMk cId="2987552906" sldId="264"/>
        </pc:sldMkLst>
        <pc:spChg chg="mod">
          <ac:chgData name="Potso Molebatsi" userId="e7ac5018-f3b9-4625-8e59-79083c8fa497" providerId="ADAL" clId="{5FE52BB2-F91B-41FE-A607-FACF36FD06FB}" dt="2023-11-19T09:04:33.023" v="3174" actId="20577"/>
          <ac:spMkLst>
            <pc:docMk/>
            <pc:sldMk cId="2987552906" sldId="264"/>
            <ac:spMk id="5" creationId="{1B07C49E-AFFC-EC46-8930-E4D428F5F943}"/>
          </ac:spMkLst>
        </pc:spChg>
        <pc:picChg chg="add del mod">
          <ac:chgData name="Potso Molebatsi" userId="e7ac5018-f3b9-4625-8e59-79083c8fa497" providerId="ADAL" clId="{5FE52BB2-F91B-41FE-A607-FACF36FD06FB}" dt="2023-11-19T09:02:17.428" v="3150" actId="478"/>
          <ac:picMkLst>
            <pc:docMk/>
            <pc:sldMk cId="2987552906" sldId="264"/>
            <ac:picMk id="3" creationId="{2856BD72-3222-12F8-F1FA-BB0A88D3015C}"/>
          </ac:picMkLst>
        </pc:picChg>
        <pc:picChg chg="add mod">
          <ac:chgData name="Potso Molebatsi" userId="e7ac5018-f3b9-4625-8e59-79083c8fa497" providerId="ADAL" clId="{5FE52BB2-F91B-41FE-A607-FACF36FD06FB}" dt="2023-11-19T09:02:40.574" v="3153" actId="1076"/>
          <ac:picMkLst>
            <pc:docMk/>
            <pc:sldMk cId="2987552906" sldId="264"/>
            <ac:picMk id="7" creationId="{18E21CD3-C38E-B3BF-5ABD-4C00AD10BFA9}"/>
          </ac:picMkLst>
        </pc:picChg>
        <pc:picChg chg="add mod">
          <ac:chgData name="Potso Molebatsi" userId="e7ac5018-f3b9-4625-8e59-79083c8fa497" providerId="ADAL" clId="{5FE52BB2-F91B-41FE-A607-FACF36FD06FB}" dt="2023-11-19T09:04:04.364" v="3155" actId="1076"/>
          <ac:picMkLst>
            <pc:docMk/>
            <pc:sldMk cId="2987552906" sldId="264"/>
            <ac:picMk id="10" creationId="{A8A12FD9-D61A-27CB-2290-D4019F0FC783}"/>
          </ac:picMkLst>
        </pc:picChg>
      </pc:sldChg>
      <pc:sldChg chg="addSp delSp modSp mod">
        <pc:chgData name="Potso Molebatsi" userId="e7ac5018-f3b9-4625-8e59-79083c8fa497" providerId="ADAL" clId="{5FE52BB2-F91B-41FE-A607-FACF36FD06FB}" dt="2023-11-19T10:10:53.526" v="3466" actId="5793"/>
        <pc:sldMkLst>
          <pc:docMk/>
          <pc:sldMk cId="1578726356" sldId="265"/>
        </pc:sldMkLst>
        <pc:spChg chg="add del">
          <ac:chgData name="Potso Molebatsi" userId="e7ac5018-f3b9-4625-8e59-79083c8fa497" providerId="ADAL" clId="{5FE52BB2-F91B-41FE-A607-FACF36FD06FB}" dt="2023-11-19T10:09:01.705" v="3430"/>
          <ac:spMkLst>
            <pc:docMk/>
            <pc:sldMk cId="1578726356" sldId="265"/>
            <ac:spMk id="2" creationId="{466ED20C-59CF-36F9-B612-3D50392F295A}"/>
          </ac:spMkLst>
        </pc:spChg>
        <pc:spChg chg="mod">
          <ac:chgData name="Potso Molebatsi" userId="e7ac5018-f3b9-4625-8e59-79083c8fa497" providerId="ADAL" clId="{5FE52BB2-F91B-41FE-A607-FACF36FD06FB}" dt="2023-11-19T10:10:53.526" v="3466" actId="5793"/>
          <ac:spMkLst>
            <pc:docMk/>
            <pc:sldMk cId="1578726356" sldId="265"/>
            <ac:spMk id="5" creationId="{1B07C49E-AFFC-EC46-8930-E4D428F5F943}"/>
          </ac:spMkLst>
        </pc:spChg>
        <pc:spChg chg="add del mod">
          <ac:chgData name="Potso Molebatsi" userId="e7ac5018-f3b9-4625-8e59-79083c8fa497" providerId="ADAL" clId="{5FE52BB2-F91B-41FE-A607-FACF36FD06FB}" dt="2023-11-19T10:09:00.404" v="3429"/>
          <ac:spMkLst>
            <pc:docMk/>
            <pc:sldMk cId="1578726356" sldId="265"/>
            <ac:spMk id="6" creationId="{33BD06BD-9ECA-6DA0-B754-3061902F470E}"/>
          </ac:spMkLst>
        </pc:spChg>
        <pc:spChg chg="add del">
          <ac:chgData name="Potso Molebatsi" userId="e7ac5018-f3b9-4625-8e59-79083c8fa497" providerId="ADAL" clId="{5FE52BB2-F91B-41FE-A607-FACF36FD06FB}" dt="2023-11-19T10:10:34.712" v="3444"/>
          <ac:spMkLst>
            <pc:docMk/>
            <pc:sldMk cId="1578726356" sldId="265"/>
            <ac:spMk id="7" creationId="{04056C30-0D4F-6B67-D5F5-B73F8C479205}"/>
          </ac:spMkLst>
        </pc:spChg>
      </pc:sldChg>
      <pc:sldChg chg="addSp modSp mod">
        <pc:chgData name="Potso Molebatsi" userId="e7ac5018-f3b9-4625-8e59-79083c8fa497" providerId="ADAL" clId="{5FE52BB2-F91B-41FE-A607-FACF36FD06FB}" dt="2023-11-19T09:29:16.818" v="3348" actId="20577"/>
        <pc:sldMkLst>
          <pc:docMk/>
          <pc:sldMk cId="779971636" sldId="266"/>
        </pc:sldMkLst>
        <pc:spChg chg="mod">
          <ac:chgData name="Potso Molebatsi" userId="e7ac5018-f3b9-4625-8e59-79083c8fa497" providerId="ADAL" clId="{5FE52BB2-F91B-41FE-A607-FACF36FD06FB}" dt="2023-11-19T09:29:16.818" v="3348" actId="20577"/>
          <ac:spMkLst>
            <pc:docMk/>
            <pc:sldMk cId="779971636" sldId="266"/>
            <ac:spMk id="5" creationId="{1B07C49E-AFFC-EC46-8930-E4D428F5F943}"/>
          </ac:spMkLst>
        </pc:spChg>
        <pc:picChg chg="add mod">
          <ac:chgData name="Potso Molebatsi" userId="e7ac5018-f3b9-4625-8e59-79083c8fa497" providerId="ADAL" clId="{5FE52BB2-F91B-41FE-A607-FACF36FD06FB}" dt="2023-11-19T09:26:54.661" v="3203" actId="1076"/>
          <ac:picMkLst>
            <pc:docMk/>
            <pc:sldMk cId="779971636" sldId="266"/>
            <ac:picMk id="6" creationId="{5E1507CB-9E2B-9DD2-F763-761A2B96D398}"/>
          </ac:picMkLst>
        </pc:picChg>
      </pc:sldChg>
      <pc:sldChg chg="addSp delSp modSp mod">
        <pc:chgData name="Potso Molebatsi" userId="e7ac5018-f3b9-4625-8e59-79083c8fa497" providerId="ADAL" clId="{5FE52BB2-F91B-41FE-A607-FACF36FD06FB}" dt="2023-11-19T10:49:24.938" v="4433" actId="20577"/>
        <pc:sldMkLst>
          <pc:docMk/>
          <pc:sldMk cId="3865605948" sldId="269"/>
        </pc:sldMkLst>
        <pc:spChg chg="add del mod">
          <ac:chgData name="Potso Molebatsi" userId="e7ac5018-f3b9-4625-8e59-79083c8fa497" providerId="ADAL" clId="{5FE52BB2-F91B-41FE-A607-FACF36FD06FB}" dt="2023-11-19T10:49:24.938" v="4433" actId="20577"/>
          <ac:spMkLst>
            <pc:docMk/>
            <pc:sldMk cId="3865605948" sldId="269"/>
            <ac:spMk id="3" creationId="{373827F3-F386-AA4E-80ED-D86DEF8C158D}"/>
          </ac:spMkLst>
        </pc:spChg>
        <pc:picChg chg="add mod">
          <ac:chgData name="Potso Molebatsi" userId="e7ac5018-f3b9-4625-8e59-79083c8fa497" providerId="ADAL" clId="{5FE52BB2-F91B-41FE-A607-FACF36FD06FB}" dt="2023-11-19T10:47:47.942" v="4364" actId="14100"/>
          <ac:picMkLst>
            <pc:docMk/>
            <pc:sldMk cId="3865605948" sldId="269"/>
            <ac:picMk id="6" creationId="{E1350FCB-199E-232B-8F0A-3D6A8410D42A}"/>
          </ac:picMkLst>
        </pc:picChg>
      </pc:sldChg>
      <pc:sldChg chg="addSp modSp mod">
        <pc:chgData name="Potso Molebatsi" userId="e7ac5018-f3b9-4625-8e59-79083c8fa497" providerId="ADAL" clId="{5FE52BB2-F91B-41FE-A607-FACF36FD06FB}" dt="2023-11-19T11:51:37.394" v="4985" actId="1076"/>
        <pc:sldMkLst>
          <pc:docMk/>
          <pc:sldMk cId="2727850971" sldId="270"/>
        </pc:sldMkLst>
        <pc:spChg chg="mod">
          <ac:chgData name="Potso Molebatsi" userId="e7ac5018-f3b9-4625-8e59-79083c8fa497" providerId="ADAL" clId="{5FE52BB2-F91B-41FE-A607-FACF36FD06FB}" dt="2023-11-19T11:51:33.314" v="4984" actId="20577"/>
          <ac:spMkLst>
            <pc:docMk/>
            <pc:sldMk cId="2727850971" sldId="270"/>
            <ac:spMk id="5" creationId="{1B07C49E-AFFC-EC46-8930-E4D428F5F943}"/>
          </ac:spMkLst>
        </pc:spChg>
        <pc:picChg chg="add mod">
          <ac:chgData name="Potso Molebatsi" userId="e7ac5018-f3b9-4625-8e59-79083c8fa497" providerId="ADAL" clId="{5FE52BB2-F91B-41FE-A607-FACF36FD06FB}" dt="2023-11-19T11:51:37.394" v="4985" actId="1076"/>
          <ac:picMkLst>
            <pc:docMk/>
            <pc:sldMk cId="2727850971" sldId="270"/>
            <ac:picMk id="6" creationId="{1B97B959-619A-489F-C603-FA8403E357E7}"/>
          </ac:picMkLst>
        </pc:picChg>
      </pc:sldChg>
      <pc:sldChg chg="modSp mod">
        <pc:chgData name="Potso Molebatsi" userId="e7ac5018-f3b9-4625-8e59-79083c8fa497" providerId="ADAL" clId="{5FE52BB2-F91B-41FE-A607-FACF36FD06FB}" dt="2023-11-24T08:00:28.099" v="7254" actId="27636"/>
        <pc:sldMkLst>
          <pc:docMk/>
          <pc:sldMk cId="1630123617" sldId="274"/>
        </pc:sldMkLst>
        <pc:spChg chg="mod">
          <ac:chgData name="Potso Molebatsi" userId="e7ac5018-f3b9-4625-8e59-79083c8fa497" providerId="ADAL" clId="{5FE52BB2-F91B-41FE-A607-FACF36FD06FB}" dt="2023-11-24T08:00:28.099" v="7254" actId="27636"/>
          <ac:spMkLst>
            <pc:docMk/>
            <pc:sldMk cId="1630123617" sldId="274"/>
            <ac:spMk id="5" creationId="{28684E62-A9F8-4E7A-AB01-78893062A1B4}"/>
          </ac:spMkLst>
        </pc:spChg>
      </pc:sldChg>
      <pc:sldChg chg="del">
        <pc:chgData name="Potso Molebatsi" userId="e7ac5018-f3b9-4625-8e59-79083c8fa497" providerId="ADAL" clId="{5FE52BB2-F91B-41FE-A607-FACF36FD06FB}" dt="2023-11-24T08:00:42.823" v="7255" actId="2696"/>
        <pc:sldMkLst>
          <pc:docMk/>
          <pc:sldMk cId="3410008520" sldId="275"/>
        </pc:sldMkLst>
      </pc:sldChg>
      <pc:sldChg chg="modSp mod">
        <pc:chgData name="Potso Molebatsi" userId="e7ac5018-f3b9-4625-8e59-79083c8fa497" providerId="ADAL" clId="{5FE52BB2-F91B-41FE-A607-FACF36FD06FB}" dt="2023-11-19T10:20:08.710" v="3783" actId="5793"/>
        <pc:sldMkLst>
          <pc:docMk/>
          <pc:sldMk cId="148114319" sldId="276"/>
        </pc:sldMkLst>
        <pc:spChg chg="mod">
          <ac:chgData name="Potso Molebatsi" userId="e7ac5018-f3b9-4625-8e59-79083c8fa497" providerId="ADAL" clId="{5FE52BB2-F91B-41FE-A607-FACF36FD06FB}" dt="2023-11-19T10:20:08.710" v="3783" actId="5793"/>
          <ac:spMkLst>
            <pc:docMk/>
            <pc:sldMk cId="148114319" sldId="276"/>
            <ac:spMk id="5" creationId="{1B07C49E-AFFC-EC46-8930-E4D428F5F943}"/>
          </ac:spMkLst>
        </pc:spChg>
      </pc:sldChg>
      <pc:sldChg chg="addSp modSp mod">
        <pc:chgData name="Potso Molebatsi" userId="e7ac5018-f3b9-4625-8e59-79083c8fa497" providerId="ADAL" clId="{5FE52BB2-F91B-41FE-A607-FACF36FD06FB}" dt="2023-11-24T07:19:01.487" v="6161"/>
        <pc:sldMkLst>
          <pc:docMk/>
          <pc:sldMk cId="2459446073" sldId="289"/>
        </pc:sldMkLst>
        <pc:spChg chg="mod">
          <ac:chgData name="Potso Molebatsi" userId="e7ac5018-f3b9-4625-8e59-79083c8fa497" providerId="ADAL" clId="{5FE52BB2-F91B-41FE-A607-FACF36FD06FB}" dt="2023-11-24T07:18:31.694" v="6160" actId="1076"/>
          <ac:spMkLst>
            <pc:docMk/>
            <pc:sldMk cId="2459446073" sldId="289"/>
            <ac:spMk id="5" creationId="{1B07C49E-AFFC-EC46-8930-E4D428F5F943}"/>
          </ac:spMkLst>
        </pc:spChg>
        <pc:graphicFrameChg chg="add mod">
          <ac:chgData name="Potso Molebatsi" userId="e7ac5018-f3b9-4625-8e59-79083c8fa497" providerId="ADAL" clId="{5FE52BB2-F91B-41FE-A607-FACF36FD06FB}" dt="2023-11-24T07:19:01.487" v="6161"/>
          <ac:graphicFrameMkLst>
            <pc:docMk/>
            <pc:sldMk cId="2459446073" sldId="289"/>
            <ac:graphicFrameMk id="6" creationId="{58C8070B-D879-4081-9B25-620D78925E64}"/>
          </ac:graphicFrameMkLst>
        </pc:graphicFrameChg>
      </pc:sldChg>
      <pc:sldChg chg="addSp modSp mod">
        <pc:chgData name="Potso Molebatsi" userId="e7ac5018-f3b9-4625-8e59-79083c8fa497" providerId="ADAL" clId="{5FE52BB2-F91B-41FE-A607-FACF36FD06FB}" dt="2023-11-19T10:34:26.886" v="4351" actId="1076"/>
        <pc:sldMkLst>
          <pc:docMk/>
          <pc:sldMk cId="1813711241" sldId="293"/>
        </pc:sldMkLst>
        <pc:spChg chg="mod">
          <ac:chgData name="Potso Molebatsi" userId="e7ac5018-f3b9-4625-8e59-79083c8fa497" providerId="ADAL" clId="{5FE52BB2-F91B-41FE-A607-FACF36FD06FB}" dt="2023-11-19T10:34:24.167" v="4350" actId="14100"/>
          <ac:spMkLst>
            <pc:docMk/>
            <pc:sldMk cId="1813711241" sldId="293"/>
            <ac:spMk id="5" creationId="{1B07C49E-AFFC-EC46-8930-E4D428F5F943}"/>
          </ac:spMkLst>
        </pc:spChg>
        <pc:picChg chg="add mod">
          <ac:chgData name="Potso Molebatsi" userId="e7ac5018-f3b9-4625-8e59-79083c8fa497" providerId="ADAL" clId="{5FE52BB2-F91B-41FE-A607-FACF36FD06FB}" dt="2023-11-19T10:34:26.886" v="4351" actId="1076"/>
          <ac:picMkLst>
            <pc:docMk/>
            <pc:sldMk cId="1813711241" sldId="293"/>
            <ac:picMk id="6" creationId="{7E82D7A8-4A5B-D6A4-5852-D65D06F59754}"/>
          </ac:picMkLst>
        </pc:picChg>
      </pc:sldChg>
      <pc:sldChg chg="addSp modSp mod">
        <pc:chgData name="Potso Molebatsi" userId="e7ac5018-f3b9-4625-8e59-79083c8fa497" providerId="ADAL" clId="{5FE52BB2-F91B-41FE-A607-FACF36FD06FB}" dt="2023-11-19T12:34:39.060" v="5626" actId="20577"/>
        <pc:sldMkLst>
          <pc:docMk/>
          <pc:sldMk cId="981671777" sldId="296"/>
        </pc:sldMkLst>
        <pc:spChg chg="mod">
          <ac:chgData name="Potso Molebatsi" userId="e7ac5018-f3b9-4625-8e59-79083c8fa497" providerId="ADAL" clId="{5FE52BB2-F91B-41FE-A607-FACF36FD06FB}" dt="2023-11-19T12:34:39.060" v="5626" actId="20577"/>
          <ac:spMkLst>
            <pc:docMk/>
            <pc:sldMk cId="981671777" sldId="296"/>
            <ac:spMk id="2" creationId="{54176327-8CC4-4356-8BBB-DC4965CE9857}"/>
          </ac:spMkLst>
        </pc:spChg>
        <pc:spChg chg="mod">
          <ac:chgData name="Potso Molebatsi" userId="e7ac5018-f3b9-4625-8e59-79083c8fa497" providerId="ADAL" clId="{5FE52BB2-F91B-41FE-A607-FACF36FD06FB}" dt="2023-11-19T12:33:38.652" v="5534" actId="14100"/>
          <ac:spMkLst>
            <pc:docMk/>
            <pc:sldMk cId="981671777" sldId="296"/>
            <ac:spMk id="5" creationId="{85D9F803-CDBC-C74C-AF1B-2B5937D1C241}"/>
          </ac:spMkLst>
        </pc:spChg>
        <pc:picChg chg="add mod">
          <ac:chgData name="Potso Molebatsi" userId="e7ac5018-f3b9-4625-8e59-79083c8fa497" providerId="ADAL" clId="{5FE52BB2-F91B-41FE-A607-FACF36FD06FB}" dt="2023-11-19T12:33:26.469" v="5529" actId="14100"/>
          <ac:picMkLst>
            <pc:docMk/>
            <pc:sldMk cId="981671777" sldId="296"/>
            <ac:picMk id="6" creationId="{17BEE5D4-6460-A64D-2685-36329BB8B72F}"/>
          </ac:picMkLst>
        </pc:picChg>
      </pc:sldChg>
      <pc:sldChg chg="addSp delSp modSp mod">
        <pc:chgData name="Potso Molebatsi" userId="e7ac5018-f3b9-4625-8e59-79083c8fa497" providerId="ADAL" clId="{5FE52BB2-F91B-41FE-A607-FACF36FD06FB}" dt="2023-11-19T08:32:53.988" v="2643" actId="5793"/>
        <pc:sldMkLst>
          <pc:docMk/>
          <pc:sldMk cId="280316088" sldId="299"/>
        </pc:sldMkLst>
        <pc:spChg chg="mod">
          <ac:chgData name="Potso Molebatsi" userId="e7ac5018-f3b9-4625-8e59-79083c8fa497" providerId="ADAL" clId="{5FE52BB2-F91B-41FE-A607-FACF36FD06FB}" dt="2023-11-19T08:32:53.988" v="2643" actId="5793"/>
          <ac:spMkLst>
            <pc:docMk/>
            <pc:sldMk cId="280316088" sldId="299"/>
            <ac:spMk id="3" creationId="{AB0AB2AC-B7E6-6849-9AE9-697369407F8F}"/>
          </ac:spMkLst>
        </pc:spChg>
        <pc:spChg chg="del mod">
          <ac:chgData name="Potso Molebatsi" userId="e7ac5018-f3b9-4625-8e59-79083c8fa497" providerId="ADAL" clId="{5FE52BB2-F91B-41FE-A607-FACF36FD06FB}" dt="2023-11-06T09:54:43.862" v="1738" actId="1032"/>
          <ac:spMkLst>
            <pc:docMk/>
            <pc:sldMk cId="280316088" sldId="299"/>
            <ac:spMk id="5" creationId="{1B07C49E-AFFC-EC46-8930-E4D428F5F943}"/>
          </ac:spMkLst>
        </pc:spChg>
        <pc:graphicFrameChg chg="add del mod modGraphic">
          <ac:chgData name="Potso Molebatsi" userId="e7ac5018-f3b9-4625-8e59-79083c8fa497" providerId="ADAL" clId="{5FE52BB2-F91B-41FE-A607-FACF36FD06FB}" dt="2023-11-19T08:29:19.466" v="2598" actId="478"/>
          <ac:graphicFrameMkLst>
            <pc:docMk/>
            <pc:sldMk cId="280316088" sldId="299"/>
            <ac:graphicFrameMk id="2" creationId="{7C5675D6-7475-20C6-54ED-293E954DC950}"/>
          </ac:graphicFrameMkLst>
        </pc:graphicFrameChg>
        <pc:picChg chg="add del mod">
          <ac:chgData name="Potso Molebatsi" userId="e7ac5018-f3b9-4625-8e59-79083c8fa497" providerId="ADAL" clId="{5FE52BB2-F91B-41FE-A607-FACF36FD06FB}" dt="2023-11-19T08:30:22.155" v="2606" actId="478"/>
          <ac:picMkLst>
            <pc:docMk/>
            <pc:sldMk cId="280316088" sldId="299"/>
            <ac:picMk id="7" creationId="{C42786D3-1625-8626-B9A1-B1E4C462C24E}"/>
          </ac:picMkLst>
        </pc:picChg>
        <pc:picChg chg="add mod">
          <ac:chgData name="Potso Molebatsi" userId="e7ac5018-f3b9-4625-8e59-79083c8fa497" providerId="ADAL" clId="{5FE52BB2-F91B-41FE-A607-FACF36FD06FB}" dt="2023-11-19T08:30:35.641" v="2610" actId="14100"/>
          <ac:picMkLst>
            <pc:docMk/>
            <pc:sldMk cId="280316088" sldId="299"/>
            <ac:picMk id="9" creationId="{86E0AB94-2194-FAEF-193C-CA36805FDF7F}"/>
          </ac:picMkLst>
        </pc:picChg>
      </pc:sldChg>
      <pc:sldChg chg="addSp modSp mod">
        <pc:chgData name="Potso Molebatsi" userId="e7ac5018-f3b9-4625-8e59-79083c8fa497" providerId="ADAL" clId="{5FE52BB2-F91B-41FE-A607-FACF36FD06FB}" dt="2023-11-19T08:40:54.782" v="3006" actId="14100"/>
        <pc:sldMkLst>
          <pc:docMk/>
          <pc:sldMk cId="1385553969" sldId="302"/>
        </pc:sldMkLst>
        <pc:spChg chg="mod">
          <ac:chgData name="Potso Molebatsi" userId="e7ac5018-f3b9-4625-8e59-79083c8fa497" providerId="ADAL" clId="{5FE52BB2-F91B-41FE-A607-FACF36FD06FB}" dt="2023-11-19T08:39:08.296" v="3001" actId="5793"/>
          <ac:spMkLst>
            <pc:docMk/>
            <pc:sldMk cId="1385553969" sldId="302"/>
            <ac:spMk id="3" creationId="{AB0AB2AC-B7E6-6849-9AE9-697369407F8F}"/>
          </ac:spMkLst>
        </pc:spChg>
        <pc:picChg chg="add mod">
          <ac:chgData name="Potso Molebatsi" userId="e7ac5018-f3b9-4625-8e59-79083c8fa497" providerId="ADAL" clId="{5FE52BB2-F91B-41FE-A607-FACF36FD06FB}" dt="2023-11-19T08:40:54.782" v="3006" actId="14100"/>
          <ac:picMkLst>
            <pc:docMk/>
            <pc:sldMk cId="1385553969" sldId="302"/>
            <ac:picMk id="7" creationId="{D933ED16-162C-48ED-879A-3C3657480554}"/>
          </ac:picMkLst>
        </pc:picChg>
      </pc:sldChg>
      <pc:sldChg chg="modSp mod">
        <pc:chgData name="Potso Molebatsi" userId="e7ac5018-f3b9-4625-8e59-79083c8fa497" providerId="ADAL" clId="{5FE52BB2-F91B-41FE-A607-FACF36FD06FB}" dt="2023-11-19T10:27:22.550" v="4075" actId="5793"/>
        <pc:sldMkLst>
          <pc:docMk/>
          <pc:sldMk cId="334532777" sldId="303"/>
        </pc:sldMkLst>
        <pc:spChg chg="mod">
          <ac:chgData name="Potso Molebatsi" userId="e7ac5018-f3b9-4625-8e59-79083c8fa497" providerId="ADAL" clId="{5FE52BB2-F91B-41FE-A607-FACF36FD06FB}" dt="2023-11-19T10:27:22.550" v="4075" actId="5793"/>
          <ac:spMkLst>
            <pc:docMk/>
            <pc:sldMk cId="334532777" sldId="303"/>
            <ac:spMk id="5" creationId="{1B07C49E-AFFC-EC46-8930-E4D428F5F943}"/>
          </ac:spMkLst>
        </pc:spChg>
      </pc:sldChg>
      <pc:sldChg chg="addSp modSp mod">
        <pc:chgData name="Potso Molebatsi" userId="e7ac5018-f3b9-4625-8e59-79083c8fa497" providerId="ADAL" clId="{5FE52BB2-F91B-41FE-A607-FACF36FD06FB}" dt="2023-11-19T10:52:55.800" v="4560" actId="20577"/>
        <pc:sldMkLst>
          <pc:docMk/>
          <pc:sldMk cId="3869789237" sldId="304"/>
        </pc:sldMkLst>
        <pc:spChg chg="mod">
          <ac:chgData name="Potso Molebatsi" userId="e7ac5018-f3b9-4625-8e59-79083c8fa497" providerId="ADAL" clId="{5FE52BB2-F91B-41FE-A607-FACF36FD06FB}" dt="2023-11-19T10:52:55.800" v="4560" actId="20577"/>
          <ac:spMkLst>
            <pc:docMk/>
            <pc:sldMk cId="3869789237" sldId="304"/>
            <ac:spMk id="3" creationId="{373827F3-F386-AA4E-80ED-D86DEF8C158D}"/>
          </ac:spMkLst>
        </pc:spChg>
        <pc:picChg chg="add mod">
          <ac:chgData name="Potso Molebatsi" userId="e7ac5018-f3b9-4625-8e59-79083c8fa497" providerId="ADAL" clId="{5FE52BB2-F91B-41FE-A607-FACF36FD06FB}" dt="2023-11-19T10:51:37.706" v="4446" actId="14100"/>
          <ac:picMkLst>
            <pc:docMk/>
            <pc:sldMk cId="3869789237" sldId="304"/>
            <ac:picMk id="6" creationId="{6370D325-3CBC-9550-FC74-C9FC9EA6F6C1}"/>
          </ac:picMkLst>
        </pc:picChg>
      </pc:sldChg>
      <pc:sldChg chg="addSp modSp mod">
        <pc:chgData name="Potso Molebatsi" userId="e7ac5018-f3b9-4625-8e59-79083c8fa497" providerId="ADAL" clId="{5FE52BB2-F91B-41FE-A607-FACF36FD06FB}" dt="2023-11-19T10:55:42.095" v="4675" actId="20577"/>
        <pc:sldMkLst>
          <pc:docMk/>
          <pc:sldMk cId="80090182" sldId="305"/>
        </pc:sldMkLst>
        <pc:spChg chg="mod">
          <ac:chgData name="Potso Molebatsi" userId="e7ac5018-f3b9-4625-8e59-79083c8fa497" providerId="ADAL" clId="{5FE52BB2-F91B-41FE-A607-FACF36FD06FB}" dt="2023-11-19T10:55:42.095" v="4675" actId="20577"/>
          <ac:spMkLst>
            <pc:docMk/>
            <pc:sldMk cId="80090182" sldId="305"/>
            <ac:spMk id="3" creationId="{373827F3-F386-AA4E-80ED-D86DEF8C158D}"/>
          </ac:spMkLst>
        </pc:spChg>
        <pc:picChg chg="add mod">
          <ac:chgData name="Potso Molebatsi" userId="e7ac5018-f3b9-4625-8e59-79083c8fa497" providerId="ADAL" clId="{5FE52BB2-F91B-41FE-A607-FACF36FD06FB}" dt="2023-11-19T10:53:41.073" v="4562" actId="1076"/>
          <ac:picMkLst>
            <pc:docMk/>
            <pc:sldMk cId="80090182" sldId="305"/>
            <ac:picMk id="6" creationId="{B6E52D24-0CAE-F8BC-115F-F7EC23952437}"/>
          </ac:picMkLst>
        </pc:picChg>
      </pc:sldChg>
      <pc:sldChg chg="addSp modSp mod">
        <pc:chgData name="Potso Molebatsi" userId="e7ac5018-f3b9-4625-8e59-79083c8fa497" providerId="ADAL" clId="{5FE52BB2-F91B-41FE-A607-FACF36FD06FB}" dt="2023-11-19T11:02:22.371" v="4895" actId="20577"/>
        <pc:sldMkLst>
          <pc:docMk/>
          <pc:sldMk cId="3145340593" sldId="306"/>
        </pc:sldMkLst>
        <pc:spChg chg="mod">
          <ac:chgData name="Potso Molebatsi" userId="e7ac5018-f3b9-4625-8e59-79083c8fa497" providerId="ADAL" clId="{5FE52BB2-F91B-41FE-A607-FACF36FD06FB}" dt="2023-11-19T11:02:22.371" v="4895" actId="20577"/>
          <ac:spMkLst>
            <pc:docMk/>
            <pc:sldMk cId="3145340593" sldId="306"/>
            <ac:spMk id="3" creationId="{373827F3-F386-AA4E-80ED-D86DEF8C158D}"/>
          </ac:spMkLst>
        </pc:spChg>
        <pc:picChg chg="add mod">
          <ac:chgData name="Potso Molebatsi" userId="e7ac5018-f3b9-4625-8e59-79083c8fa497" providerId="ADAL" clId="{5FE52BB2-F91B-41FE-A607-FACF36FD06FB}" dt="2023-11-19T11:01:33.092" v="4872" actId="14100"/>
          <ac:picMkLst>
            <pc:docMk/>
            <pc:sldMk cId="3145340593" sldId="306"/>
            <ac:picMk id="6" creationId="{58267A83-8564-C13D-6508-05A7F0B106C8}"/>
          </ac:picMkLst>
        </pc:picChg>
      </pc:sldChg>
      <pc:sldChg chg="addSp modSp mod">
        <pc:chgData name="Potso Molebatsi" userId="e7ac5018-f3b9-4625-8e59-79083c8fa497" providerId="ADAL" clId="{5FE52BB2-F91B-41FE-A607-FACF36FD06FB}" dt="2023-11-19T11:00:25.460" v="4861" actId="20577"/>
        <pc:sldMkLst>
          <pc:docMk/>
          <pc:sldMk cId="1106727586" sldId="307"/>
        </pc:sldMkLst>
        <pc:spChg chg="mod">
          <ac:chgData name="Potso Molebatsi" userId="e7ac5018-f3b9-4625-8e59-79083c8fa497" providerId="ADAL" clId="{5FE52BB2-F91B-41FE-A607-FACF36FD06FB}" dt="2023-11-19T11:00:25.460" v="4861" actId="20577"/>
          <ac:spMkLst>
            <pc:docMk/>
            <pc:sldMk cId="1106727586" sldId="307"/>
            <ac:spMk id="3" creationId="{373827F3-F386-AA4E-80ED-D86DEF8C158D}"/>
          </ac:spMkLst>
        </pc:spChg>
        <pc:picChg chg="add mod">
          <ac:chgData name="Potso Molebatsi" userId="e7ac5018-f3b9-4625-8e59-79083c8fa497" providerId="ADAL" clId="{5FE52BB2-F91B-41FE-A607-FACF36FD06FB}" dt="2023-11-19T10:57:11.886" v="4685" actId="14100"/>
          <ac:picMkLst>
            <pc:docMk/>
            <pc:sldMk cId="1106727586" sldId="307"/>
            <ac:picMk id="6" creationId="{6E1583DA-3D62-8DBD-75C0-05F396DD08D8}"/>
          </ac:picMkLst>
        </pc:picChg>
      </pc:sldChg>
      <pc:sldChg chg="addSp modSp mod">
        <pc:chgData name="Potso Molebatsi" userId="e7ac5018-f3b9-4625-8e59-79083c8fa497" providerId="ADAL" clId="{5FE52BB2-F91B-41FE-A607-FACF36FD06FB}" dt="2023-11-19T11:04:46.978" v="4957" actId="20577"/>
        <pc:sldMkLst>
          <pc:docMk/>
          <pc:sldMk cId="706594483" sldId="308"/>
        </pc:sldMkLst>
        <pc:spChg chg="mod">
          <ac:chgData name="Potso Molebatsi" userId="e7ac5018-f3b9-4625-8e59-79083c8fa497" providerId="ADAL" clId="{5FE52BB2-F91B-41FE-A607-FACF36FD06FB}" dt="2023-11-19T11:04:46.978" v="4957" actId="20577"/>
          <ac:spMkLst>
            <pc:docMk/>
            <pc:sldMk cId="706594483" sldId="308"/>
            <ac:spMk id="3" creationId="{373827F3-F386-AA4E-80ED-D86DEF8C158D}"/>
          </ac:spMkLst>
        </pc:spChg>
        <pc:picChg chg="add mod">
          <ac:chgData name="Potso Molebatsi" userId="e7ac5018-f3b9-4625-8e59-79083c8fa497" providerId="ADAL" clId="{5FE52BB2-F91B-41FE-A607-FACF36FD06FB}" dt="2023-11-19T11:03:29.642" v="4897" actId="1076"/>
          <ac:picMkLst>
            <pc:docMk/>
            <pc:sldMk cId="706594483" sldId="308"/>
            <ac:picMk id="6" creationId="{9338EB0A-D2C3-5FA3-B86E-2D5A1CB5547A}"/>
          </ac:picMkLst>
        </pc:picChg>
      </pc:sldChg>
      <pc:sldChg chg="addSp modSp mod">
        <pc:chgData name="Potso Molebatsi" userId="e7ac5018-f3b9-4625-8e59-79083c8fa497" providerId="ADAL" clId="{5FE52BB2-F91B-41FE-A607-FACF36FD06FB}" dt="2023-11-19T12:02:56.682" v="5018" actId="1076"/>
        <pc:sldMkLst>
          <pc:docMk/>
          <pc:sldMk cId="1794738657" sldId="309"/>
        </pc:sldMkLst>
        <pc:spChg chg="mod">
          <ac:chgData name="Potso Molebatsi" userId="e7ac5018-f3b9-4625-8e59-79083c8fa497" providerId="ADAL" clId="{5FE52BB2-F91B-41FE-A607-FACF36FD06FB}" dt="2023-11-19T12:02:48.337" v="5017" actId="20577"/>
          <ac:spMkLst>
            <pc:docMk/>
            <pc:sldMk cId="1794738657" sldId="309"/>
            <ac:spMk id="5" creationId="{1B07C49E-AFFC-EC46-8930-E4D428F5F943}"/>
          </ac:spMkLst>
        </pc:spChg>
        <pc:picChg chg="add mod">
          <ac:chgData name="Potso Molebatsi" userId="e7ac5018-f3b9-4625-8e59-79083c8fa497" providerId="ADAL" clId="{5FE52BB2-F91B-41FE-A607-FACF36FD06FB}" dt="2023-11-19T12:02:56.682" v="5018" actId="1076"/>
          <ac:picMkLst>
            <pc:docMk/>
            <pc:sldMk cId="1794738657" sldId="309"/>
            <ac:picMk id="6" creationId="{4C6447D1-8CB1-E554-97C2-95A3A65FB80D}"/>
          </ac:picMkLst>
        </pc:picChg>
      </pc:sldChg>
      <pc:sldChg chg="addSp modSp mod">
        <pc:chgData name="Potso Molebatsi" userId="e7ac5018-f3b9-4625-8e59-79083c8fa497" providerId="ADAL" clId="{5FE52BB2-F91B-41FE-A607-FACF36FD06FB}" dt="2023-11-19T12:06:35.250" v="5061" actId="14100"/>
        <pc:sldMkLst>
          <pc:docMk/>
          <pc:sldMk cId="4010014743" sldId="310"/>
        </pc:sldMkLst>
        <pc:spChg chg="mod">
          <ac:chgData name="Potso Molebatsi" userId="e7ac5018-f3b9-4625-8e59-79083c8fa497" providerId="ADAL" clId="{5FE52BB2-F91B-41FE-A607-FACF36FD06FB}" dt="2023-11-19T12:06:26.729" v="5058" actId="20577"/>
          <ac:spMkLst>
            <pc:docMk/>
            <pc:sldMk cId="4010014743" sldId="310"/>
            <ac:spMk id="5" creationId="{1B07C49E-AFFC-EC46-8930-E4D428F5F943}"/>
          </ac:spMkLst>
        </pc:spChg>
        <pc:picChg chg="add mod">
          <ac:chgData name="Potso Molebatsi" userId="e7ac5018-f3b9-4625-8e59-79083c8fa497" providerId="ADAL" clId="{5FE52BB2-F91B-41FE-A607-FACF36FD06FB}" dt="2023-11-19T12:06:35.250" v="5061" actId="14100"/>
          <ac:picMkLst>
            <pc:docMk/>
            <pc:sldMk cId="4010014743" sldId="310"/>
            <ac:picMk id="6" creationId="{7FF3FF24-5C00-DF6F-B795-8E013CF90818}"/>
          </ac:picMkLst>
        </pc:picChg>
      </pc:sldChg>
      <pc:sldChg chg="addSp modSp mod">
        <pc:chgData name="Potso Molebatsi" userId="e7ac5018-f3b9-4625-8e59-79083c8fa497" providerId="ADAL" clId="{5FE52BB2-F91B-41FE-A607-FACF36FD06FB}" dt="2023-11-19T12:08:16.557" v="5091" actId="14100"/>
        <pc:sldMkLst>
          <pc:docMk/>
          <pc:sldMk cId="2735560525" sldId="311"/>
        </pc:sldMkLst>
        <pc:spChg chg="mod">
          <ac:chgData name="Potso Molebatsi" userId="e7ac5018-f3b9-4625-8e59-79083c8fa497" providerId="ADAL" clId="{5FE52BB2-F91B-41FE-A607-FACF36FD06FB}" dt="2023-11-19T12:08:10.371" v="5089" actId="20577"/>
          <ac:spMkLst>
            <pc:docMk/>
            <pc:sldMk cId="2735560525" sldId="311"/>
            <ac:spMk id="5" creationId="{1B07C49E-AFFC-EC46-8930-E4D428F5F943}"/>
          </ac:spMkLst>
        </pc:spChg>
        <pc:picChg chg="add mod">
          <ac:chgData name="Potso Molebatsi" userId="e7ac5018-f3b9-4625-8e59-79083c8fa497" providerId="ADAL" clId="{5FE52BB2-F91B-41FE-A607-FACF36FD06FB}" dt="2023-11-19T12:08:16.557" v="5091" actId="14100"/>
          <ac:picMkLst>
            <pc:docMk/>
            <pc:sldMk cId="2735560525" sldId="311"/>
            <ac:picMk id="6" creationId="{44D1CED7-83A8-67E6-1AE6-C870C20DC73D}"/>
          </ac:picMkLst>
        </pc:picChg>
      </pc:sldChg>
      <pc:sldChg chg="addSp modSp mod">
        <pc:chgData name="Potso Molebatsi" userId="e7ac5018-f3b9-4625-8e59-79083c8fa497" providerId="ADAL" clId="{5FE52BB2-F91B-41FE-A607-FACF36FD06FB}" dt="2023-11-19T12:10:07.454" v="5121" actId="14100"/>
        <pc:sldMkLst>
          <pc:docMk/>
          <pc:sldMk cId="1434679925" sldId="312"/>
        </pc:sldMkLst>
        <pc:spChg chg="mod">
          <ac:chgData name="Potso Molebatsi" userId="e7ac5018-f3b9-4625-8e59-79083c8fa497" providerId="ADAL" clId="{5FE52BB2-F91B-41FE-A607-FACF36FD06FB}" dt="2023-11-19T12:10:01.758" v="5119" actId="20577"/>
          <ac:spMkLst>
            <pc:docMk/>
            <pc:sldMk cId="1434679925" sldId="312"/>
            <ac:spMk id="5" creationId="{1B07C49E-AFFC-EC46-8930-E4D428F5F943}"/>
          </ac:spMkLst>
        </pc:spChg>
        <pc:picChg chg="add mod">
          <ac:chgData name="Potso Molebatsi" userId="e7ac5018-f3b9-4625-8e59-79083c8fa497" providerId="ADAL" clId="{5FE52BB2-F91B-41FE-A607-FACF36FD06FB}" dt="2023-11-19T12:10:07.454" v="5121" actId="14100"/>
          <ac:picMkLst>
            <pc:docMk/>
            <pc:sldMk cId="1434679925" sldId="312"/>
            <ac:picMk id="6" creationId="{E26DB2F6-EA3E-92CF-095D-5AFA4C2F297F}"/>
          </ac:picMkLst>
        </pc:picChg>
      </pc:sldChg>
      <pc:sldChg chg="addSp modSp mod">
        <pc:chgData name="Potso Molebatsi" userId="e7ac5018-f3b9-4625-8e59-79083c8fa497" providerId="ADAL" clId="{5FE52BB2-F91B-41FE-A607-FACF36FD06FB}" dt="2023-11-19T12:14:48.604" v="5325" actId="14100"/>
        <pc:sldMkLst>
          <pc:docMk/>
          <pc:sldMk cId="1756972646" sldId="313"/>
        </pc:sldMkLst>
        <pc:spChg chg="mod">
          <ac:chgData name="Potso Molebatsi" userId="e7ac5018-f3b9-4625-8e59-79083c8fa497" providerId="ADAL" clId="{5FE52BB2-F91B-41FE-A607-FACF36FD06FB}" dt="2023-11-19T12:14:40.676" v="5323" actId="20577"/>
          <ac:spMkLst>
            <pc:docMk/>
            <pc:sldMk cId="1756972646" sldId="313"/>
            <ac:spMk id="5" creationId="{1B07C49E-AFFC-EC46-8930-E4D428F5F943}"/>
          </ac:spMkLst>
        </pc:spChg>
        <pc:picChg chg="add mod">
          <ac:chgData name="Potso Molebatsi" userId="e7ac5018-f3b9-4625-8e59-79083c8fa497" providerId="ADAL" clId="{5FE52BB2-F91B-41FE-A607-FACF36FD06FB}" dt="2023-11-19T12:14:48.604" v="5325" actId="14100"/>
          <ac:picMkLst>
            <pc:docMk/>
            <pc:sldMk cId="1756972646" sldId="313"/>
            <ac:picMk id="6" creationId="{6ABCC676-089B-D08C-9012-DFE13E05C14D}"/>
          </ac:picMkLst>
        </pc:picChg>
      </pc:sldChg>
      <pc:sldChg chg="addSp modSp mod">
        <pc:chgData name="Potso Molebatsi" userId="e7ac5018-f3b9-4625-8e59-79083c8fa497" providerId="ADAL" clId="{5FE52BB2-F91B-41FE-A607-FACF36FD06FB}" dt="2023-11-19T12:12:30.794" v="5222" actId="1076"/>
        <pc:sldMkLst>
          <pc:docMk/>
          <pc:sldMk cId="639399535" sldId="314"/>
        </pc:sldMkLst>
        <pc:spChg chg="mod">
          <ac:chgData name="Potso Molebatsi" userId="e7ac5018-f3b9-4625-8e59-79083c8fa497" providerId="ADAL" clId="{5FE52BB2-F91B-41FE-A607-FACF36FD06FB}" dt="2023-11-19T12:12:25.690" v="5221" actId="20577"/>
          <ac:spMkLst>
            <pc:docMk/>
            <pc:sldMk cId="639399535" sldId="314"/>
            <ac:spMk id="5" creationId="{1B07C49E-AFFC-EC46-8930-E4D428F5F943}"/>
          </ac:spMkLst>
        </pc:spChg>
        <pc:picChg chg="add mod">
          <ac:chgData name="Potso Molebatsi" userId="e7ac5018-f3b9-4625-8e59-79083c8fa497" providerId="ADAL" clId="{5FE52BB2-F91B-41FE-A607-FACF36FD06FB}" dt="2023-11-19T12:12:30.794" v="5222" actId="1076"/>
          <ac:picMkLst>
            <pc:docMk/>
            <pc:sldMk cId="639399535" sldId="314"/>
            <ac:picMk id="3" creationId="{8730AAB5-C412-DB34-0024-7C00372D8DF2}"/>
          </ac:picMkLst>
        </pc:picChg>
      </pc:sldChg>
      <pc:sldChg chg="addSp modSp mod">
        <pc:chgData name="Potso Molebatsi" userId="e7ac5018-f3b9-4625-8e59-79083c8fa497" providerId="ADAL" clId="{5FE52BB2-F91B-41FE-A607-FACF36FD06FB}" dt="2023-11-19T12:16:10.732" v="5338" actId="14100"/>
        <pc:sldMkLst>
          <pc:docMk/>
          <pc:sldMk cId="3566646398" sldId="315"/>
        </pc:sldMkLst>
        <pc:spChg chg="mod">
          <ac:chgData name="Potso Molebatsi" userId="e7ac5018-f3b9-4625-8e59-79083c8fa497" providerId="ADAL" clId="{5FE52BB2-F91B-41FE-A607-FACF36FD06FB}" dt="2023-11-19T12:16:04.381" v="5336" actId="20577"/>
          <ac:spMkLst>
            <pc:docMk/>
            <pc:sldMk cId="3566646398" sldId="315"/>
            <ac:spMk id="5" creationId="{1B07C49E-AFFC-EC46-8930-E4D428F5F943}"/>
          </ac:spMkLst>
        </pc:spChg>
        <pc:picChg chg="add mod">
          <ac:chgData name="Potso Molebatsi" userId="e7ac5018-f3b9-4625-8e59-79083c8fa497" providerId="ADAL" clId="{5FE52BB2-F91B-41FE-A607-FACF36FD06FB}" dt="2023-11-19T12:16:10.732" v="5338" actId="14100"/>
          <ac:picMkLst>
            <pc:docMk/>
            <pc:sldMk cId="3566646398" sldId="315"/>
            <ac:picMk id="6" creationId="{15E2B31F-D48B-15CC-B8C3-AD506CE2D422}"/>
          </ac:picMkLst>
        </pc:picChg>
      </pc:sldChg>
      <pc:sldChg chg="addSp modSp mod">
        <pc:chgData name="Potso Molebatsi" userId="e7ac5018-f3b9-4625-8e59-79083c8fa497" providerId="ADAL" clId="{5FE52BB2-F91B-41FE-A607-FACF36FD06FB}" dt="2023-11-19T12:17:47.142" v="5357" actId="1076"/>
        <pc:sldMkLst>
          <pc:docMk/>
          <pc:sldMk cId="1398439132" sldId="316"/>
        </pc:sldMkLst>
        <pc:spChg chg="mod">
          <ac:chgData name="Potso Molebatsi" userId="e7ac5018-f3b9-4625-8e59-79083c8fa497" providerId="ADAL" clId="{5FE52BB2-F91B-41FE-A607-FACF36FD06FB}" dt="2023-11-19T12:17:43.520" v="5356" actId="20577"/>
          <ac:spMkLst>
            <pc:docMk/>
            <pc:sldMk cId="1398439132" sldId="316"/>
            <ac:spMk id="5" creationId="{1B07C49E-AFFC-EC46-8930-E4D428F5F943}"/>
          </ac:spMkLst>
        </pc:spChg>
        <pc:picChg chg="add mod">
          <ac:chgData name="Potso Molebatsi" userId="e7ac5018-f3b9-4625-8e59-79083c8fa497" providerId="ADAL" clId="{5FE52BB2-F91B-41FE-A607-FACF36FD06FB}" dt="2023-11-19T12:17:47.142" v="5357" actId="1076"/>
          <ac:picMkLst>
            <pc:docMk/>
            <pc:sldMk cId="1398439132" sldId="316"/>
            <ac:picMk id="6" creationId="{3299E6FB-A777-75DE-9560-D292A4A2B2C4}"/>
          </ac:picMkLst>
        </pc:picChg>
      </pc:sldChg>
      <pc:sldChg chg="addSp modSp mod">
        <pc:chgData name="Potso Molebatsi" userId="e7ac5018-f3b9-4625-8e59-79083c8fa497" providerId="ADAL" clId="{5FE52BB2-F91B-41FE-A607-FACF36FD06FB}" dt="2023-11-19T12:19:58.167" v="5372" actId="14100"/>
        <pc:sldMkLst>
          <pc:docMk/>
          <pc:sldMk cId="3975168428" sldId="317"/>
        </pc:sldMkLst>
        <pc:spChg chg="mod">
          <ac:chgData name="Potso Molebatsi" userId="e7ac5018-f3b9-4625-8e59-79083c8fa497" providerId="ADAL" clId="{5FE52BB2-F91B-41FE-A607-FACF36FD06FB}" dt="2023-11-19T12:19:43.496" v="5368" actId="5793"/>
          <ac:spMkLst>
            <pc:docMk/>
            <pc:sldMk cId="3975168428" sldId="317"/>
            <ac:spMk id="5" creationId="{1B07C49E-AFFC-EC46-8930-E4D428F5F943}"/>
          </ac:spMkLst>
        </pc:spChg>
        <pc:picChg chg="add mod">
          <ac:chgData name="Potso Molebatsi" userId="e7ac5018-f3b9-4625-8e59-79083c8fa497" providerId="ADAL" clId="{5FE52BB2-F91B-41FE-A607-FACF36FD06FB}" dt="2023-11-19T12:19:58.167" v="5372" actId="14100"/>
          <ac:picMkLst>
            <pc:docMk/>
            <pc:sldMk cId="3975168428" sldId="317"/>
            <ac:picMk id="6" creationId="{FA9EEC7E-A79E-E8A5-BF1F-DB3F68985B42}"/>
          </ac:picMkLst>
        </pc:picChg>
      </pc:sldChg>
      <pc:sldChg chg="addSp modSp mod">
        <pc:chgData name="Potso Molebatsi" userId="e7ac5018-f3b9-4625-8e59-79083c8fa497" providerId="ADAL" clId="{5FE52BB2-F91B-41FE-A607-FACF36FD06FB}" dt="2023-11-19T12:43:12.972" v="5892" actId="20577"/>
        <pc:sldMkLst>
          <pc:docMk/>
          <pc:sldMk cId="239597884" sldId="318"/>
        </pc:sldMkLst>
        <pc:spChg chg="mod">
          <ac:chgData name="Potso Molebatsi" userId="e7ac5018-f3b9-4625-8e59-79083c8fa497" providerId="ADAL" clId="{5FE52BB2-F91B-41FE-A607-FACF36FD06FB}" dt="2023-11-19T12:42:05.693" v="5862" actId="14100"/>
          <ac:spMkLst>
            <pc:docMk/>
            <pc:sldMk cId="239597884" sldId="318"/>
            <ac:spMk id="5" creationId="{85D9F803-CDBC-C74C-AF1B-2B5937D1C241}"/>
          </ac:spMkLst>
        </pc:spChg>
        <pc:spChg chg="mod">
          <ac:chgData name="Potso Molebatsi" userId="e7ac5018-f3b9-4625-8e59-79083c8fa497" providerId="ADAL" clId="{5FE52BB2-F91B-41FE-A607-FACF36FD06FB}" dt="2023-11-19T12:43:12.972" v="5892" actId="20577"/>
          <ac:spMkLst>
            <pc:docMk/>
            <pc:sldMk cId="239597884" sldId="318"/>
            <ac:spMk id="8" creationId="{2E0ECA32-E146-40DA-85CD-9677244BC3EC}"/>
          </ac:spMkLst>
        </pc:spChg>
        <pc:picChg chg="add mod">
          <ac:chgData name="Potso Molebatsi" userId="e7ac5018-f3b9-4625-8e59-79083c8fa497" providerId="ADAL" clId="{5FE52BB2-F91B-41FE-A607-FACF36FD06FB}" dt="2023-11-19T12:42:20.031" v="5866" actId="14100"/>
          <ac:picMkLst>
            <pc:docMk/>
            <pc:sldMk cId="239597884" sldId="318"/>
            <ac:picMk id="4" creationId="{AD219039-9E90-60F8-9448-E8608A8700C0}"/>
          </ac:picMkLst>
        </pc:picChg>
        <pc:picChg chg="add mod">
          <ac:chgData name="Potso Molebatsi" userId="e7ac5018-f3b9-4625-8e59-79083c8fa497" providerId="ADAL" clId="{5FE52BB2-F91B-41FE-A607-FACF36FD06FB}" dt="2023-11-19T12:42:16.389" v="5865" actId="14100"/>
          <ac:picMkLst>
            <pc:docMk/>
            <pc:sldMk cId="239597884" sldId="318"/>
            <ac:picMk id="7" creationId="{D09CDFC2-E477-5D1D-E44D-FAF5207A990D}"/>
          </ac:picMkLst>
        </pc:picChg>
      </pc:sldChg>
      <pc:sldChg chg="addSp modSp mod">
        <pc:chgData name="Potso Molebatsi" userId="e7ac5018-f3b9-4625-8e59-79083c8fa497" providerId="ADAL" clId="{5FE52BB2-F91B-41FE-A607-FACF36FD06FB}" dt="2023-11-19T12:46:56.393" v="6056" actId="20577"/>
        <pc:sldMkLst>
          <pc:docMk/>
          <pc:sldMk cId="232499080" sldId="319"/>
        </pc:sldMkLst>
        <pc:spChg chg="mod">
          <ac:chgData name="Potso Molebatsi" userId="e7ac5018-f3b9-4625-8e59-79083c8fa497" providerId="ADAL" clId="{5FE52BB2-F91B-41FE-A607-FACF36FD06FB}" dt="2023-11-19T12:46:38.492" v="6052" actId="1076"/>
          <ac:spMkLst>
            <pc:docMk/>
            <pc:sldMk cId="232499080" sldId="319"/>
            <ac:spMk id="5" creationId="{85D9F803-CDBC-C74C-AF1B-2B5937D1C241}"/>
          </ac:spMkLst>
        </pc:spChg>
        <pc:spChg chg="mod">
          <ac:chgData name="Potso Molebatsi" userId="e7ac5018-f3b9-4625-8e59-79083c8fa497" providerId="ADAL" clId="{5FE52BB2-F91B-41FE-A607-FACF36FD06FB}" dt="2023-11-19T12:46:56.393" v="6056" actId="20577"/>
          <ac:spMkLst>
            <pc:docMk/>
            <pc:sldMk cId="232499080" sldId="319"/>
            <ac:spMk id="8" creationId="{34C97452-C78A-4701-B8AB-ABFE63D5BEDE}"/>
          </ac:spMkLst>
        </pc:spChg>
        <pc:picChg chg="add mod">
          <ac:chgData name="Potso Molebatsi" userId="e7ac5018-f3b9-4625-8e59-79083c8fa497" providerId="ADAL" clId="{5FE52BB2-F91B-41FE-A607-FACF36FD06FB}" dt="2023-11-19T12:46:41.428" v="6053" actId="14100"/>
          <ac:picMkLst>
            <pc:docMk/>
            <pc:sldMk cId="232499080" sldId="319"/>
            <ac:picMk id="4" creationId="{FEF2CA4D-E812-919C-F6A5-10ADADC1BAEC}"/>
          </ac:picMkLst>
        </pc:picChg>
      </pc:sldChg>
      <pc:sldChg chg="addSp modSp mod">
        <pc:chgData name="Potso Molebatsi" userId="e7ac5018-f3b9-4625-8e59-79083c8fa497" providerId="ADAL" clId="{5FE52BB2-F91B-41FE-A607-FACF36FD06FB}" dt="2023-11-24T07:45:24.605" v="6547" actId="1076"/>
        <pc:sldMkLst>
          <pc:docMk/>
          <pc:sldMk cId="3645034231" sldId="320"/>
        </pc:sldMkLst>
        <pc:spChg chg="mod">
          <ac:chgData name="Potso Molebatsi" userId="e7ac5018-f3b9-4625-8e59-79083c8fa497" providerId="ADAL" clId="{5FE52BB2-F91B-41FE-A607-FACF36FD06FB}" dt="2023-11-24T07:45:24.605" v="6547" actId="1076"/>
          <ac:spMkLst>
            <pc:docMk/>
            <pc:sldMk cId="3645034231" sldId="320"/>
            <ac:spMk id="5" creationId="{1B07C49E-AFFC-EC46-8930-E4D428F5F943}"/>
          </ac:spMkLst>
        </pc:spChg>
        <pc:picChg chg="add mod">
          <ac:chgData name="Potso Molebatsi" userId="e7ac5018-f3b9-4625-8e59-79083c8fa497" providerId="ADAL" clId="{5FE52BB2-F91B-41FE-A607-FACF36FD06FB}" dt="2023-11-24T07:23:41.461" v="6172" actId="1076"/>
          <ac:picMkLst>
            <pc:docMk/>
            <pc:sldMk cId="3645034231" sldId="320"/>
            <ac:picMk id="3" creationId="{439C0154-AFAE-1911-C026-B8308D5E9FFB}"/>
          </ac:picMkLst>
        </pc:picChg>
      </pc:sldChg>
      <pc:sldChg chg="addSp modSp mod">
        <pc:chgData name="Potso Molebatsi" userId="e7ac5018-f3b9-4625-8e59-79083c8fa497" providerId="ADAL" clId="{5FE52BB2-F91B-41FE-A607-FACF36FD06FB}" dt="2023-11-24T08:26:38.393" v="7530" actId="20577"/>
        <pc:sldMkLst>
          <pc:docMk/>
          <pc:sldMk cId="700132931" sldId="322"/>
        </pc:sldMkLst>
        <pc:spChg chg="mod">
          <ac:chgData name="Potso Molebatsi" userId="e7ac5018-f3b9-4625-8e59-79083c8fa497" providerId="ADAL" clId="{5FE52BB2-F91B-41FE-A607-FACF36FD06FB}" dt="2023-11-24T08:25:05.359" v="7477" actId="1076"/>
          <ac:spMkLst>
            <pc:docMk/>
            <pc:sldMk cId="700132931" sldId="322"/>
            <ac:spMk id="5" creationId="{85D9F803-CDBC-C74C-AF1B-2B5937D1C241}"/>
          </ac:spMkLst>
        </pc:spChg>
        <pc:spChg chg="mod">
          <ac:chgData name="Potso Molebatsi" userId="e7ac5018-f3b9-4625-8e59-79083c8fa497" providerId="ADAL" clId="{5FE52BB2-F91B-41FE-A607-FACF36FD06FB}" dt="2023-11-24T08:26:38.393" v="7530" actId="20577"/>
          <ac:spMkLst>
            <pc:docMk/>
            <pc:sldMk cId="700132931" sldId="322"/>
            <ac:spMk id="8" creationId="{9456A072-47A6-4424-9ABE-F398119040DD}"/>
          </ac:spMkLst>
        </pc:spChg>
        <pc:picChg chg="add mod">
          <ac:chgData name="Potso Molebatsi" userId="e7ac5018-f3b9-4625-8e59-79083c8fa497" providerId="ADAL" clId="{5FE52BB2-F91B-41FE-A607-FACF36FD06FB}" dt="2023-11-24T08:25:08.888" v="7478" actId="14100"/>
          <ac:picMkLst>
            <pc:docMk/>
            <pc:sldMk cId="700132931" sldId="322"/>
            <ac:picMk id="4" creationId="{AB5DB9B1-E450-2B8D-9234-D7F31D9C558B}"/>
          </ac:picMkLst>
        </pc:picChg>
      </pc:sldChg>
      <pc:sldChg chg="addSp modSp mod">
        <pc:chgData name="Potso Molebatsi" userId="e7ac5018-f3b9-4625-8e59-79083c8fa497" providerId="ADAL" clId="{5FE52BB2-F91B-41FE-A607-FACF36FD06FB}" dt="2023-11-24T08:31:10.940" v="7724" actId="20577"/>
        <pc:sldMkLst>
          <pc:docMk/>
          <pc:sldMk cId="1866160706" sldId="323"/>
        </pc:sldMkLst>
        <pc:spChg chg="mod">
          <ac:chgData name="Potso Molebatsi" userId="e7ac5018-f3b9-4625-8e59-79083c8fa497" providerId="ADAL" clId="{5FE52BB2-F91B-41FE-A607-FACF36FD06FB}" dt="2023-11-24T08:31:10.940" v="7724" actId="20577"/>
          <ac:spMkLst>
            <pc:docMk/>
            <pc:sldMk cId="1866160706" sldId="323"/>
            <ac:spMk id="5" creationId="{85D9F803-CDBC-C74C-AF1B-2B5937D1C241}"/>
          </ac:spMkLst>
        </pc:spChg>
        <pc:spChg chg="mod">
          <ac:chgData name="Potso Molebatsi" userId="e7ac5018-f3b9-4625-8e59-79083c8fa497" providerId="ADAL" clId="{5FE52BB2-F91B-41FE-A607-FACF36FD06FB}" dt="2023-11-24T08:29:34.130" v="7609" actId="20577"/>
          <ac:spMkLst>
            <pc:docMk/>
            <pc:sldMk cId="1866160706" sldId="323"/>
            <ac:spMk id="8" creationId="{4EF94599-779E-457E-B57B-6063EBF7A840}"/>
          </ac:spMkLst>
        </pc:spChg>
        <pc:picChg chg="add mod">
          <ac:chgData name="Potso Molebatsi" userId="e7ac5018-f3b9-4625-8e59-79083c8fa497" providerId="ADAL" clId="{5FE52BB2-F91B-41FE-A607-FACF36FD06FB}" dt="2023-11-24T08:25:29.704" v="7487" actId="14100"/>
          <ac:picMkLst>
            <pc:docMk/>
            <pc:sldMk cId="1866160706" sldId="323"/>
            <ac:picMk id="4" creationId="{B20E8D7F-8F60-464F-A04D-97C271B6CCDD}"/>
          </ac:picMkLst>
        </pc:picChg>
      </pc:sldChg>
      <pc:sldChg chg="addSp modSp mod">
        <pc:chgData name="Potso Molebatsi" userId="e7ac5018-f3b9-4625-8e59-79083c8fa497" providerId="ADAL" clId="{5FE52BB2-F91B-41FE-A607-FACF36FD06FB}" dt="2023-11-24T08:42:35.586" v="7915" actId="20577"/>
        <pc:sldMkLst>
          <pc:docMk/>
          <pc:sldMk cId="252359608" sldId="324"/>
        </pc:sldMkLst>
        <pc:spChg chg="mod">
          <ac:chgData name="Potso Molebatsi" userId="e7ac5018-f3b9-4625-8e59-79083c8fa497" providerId="ADAL" clId="{5FE52BB2-F91B-41FE-A607-FACF36FD06FB}" dt="2023-11-24T08:42:35.586" v="7915" actId="20577"/>
          <ac:spMkLst>
            <pc:docMk/>
            <pc:sldMk cId="252359608" sldId="324"/>
            <ac:spMk id="5" creationId="{85D9F803-CDBC-C74C-AF1B-2B5937D1C241}"/>
          </ac:spMkLst>
        </pc:spChg>
        <pc:spChg chg="mod">
          <ac:chgData name="Potso Molebatsi" userId="e7ac5018-f3b9-4625-8e59-79083c8fa497" providerId="ADAL" clId="{5FE52BB2-F91B-41FE-A607-FACF36FD06FB}" dt="2023-11-24T08:35:48.781" v="7793" actId="122"/>
          <ac:spMkLst>
            <pc:docMk/>
            <pc:sldMk cId="252359608" sldId="324"/>
            <ac:spMk id="12" creationId="{4D271BF5-BAA1-4CEB-A575-76A097FABBBA}"/>
          </ac:spMkLst>
        </pc:spChg>
        <pc:picChg chg="add mod">
          <ac:chgData name="Potso Molebatsi" userId="e7ac5018-f3b9-4625-8e59-79083c8fa497" providerId="ADAL" clId="{5FE52BB2-F91B-41FE-A607-FACF36FD06FB}" dt="2023-11-24T08:32:34.388" v="7736" actId="14100"/>
          <ac:picMkLst>
            <pc:docMk/>
            <pc:sldMk cId="252359608" sldId="324"/>
            <ac:picMk id="4" creationId="{86D2C975-DB04-7B20-069A-0C9A7A7A9219}"/>
          </ac:picMkLst>
        </pc:picChg>
      </pc:sldChg>
      <pc:sldChg chg="modSp mod">
        <pc:chgData name="Potso Molebatsi" userId="e7ac5018-f3b9-4625-8e59-79083c8fa497" providerId="ADAL" clId="{5FE52BB2-F91B-41FE-A607-FACF36FD06FB}" dt="2023-11-06T07:32:53.416" v="39" actId="20577"/>
        <pc:sldMkLst>
          <pc:docMk/>
          <pc:sldMk cId="1277611629" sldId="327"/>
        </pc:sldMkLst>
        <pc:spChg chg="mod">
          <ac:chgData name="Potso Molebatsi" userId="e7ac5018-f3b9-4625-8e59-79083c8fa497" providerId="ADAL" clId="{5FE52BB2-F91B-41FE-A607-FACF36FD06FB}" dt="2023-11-06T07:32:53.416" v="39" actId="20577"/>
          <ac:spMkLst>
            <pc:docMk/>
            <pc:sldMk cId="1277611629" sldId="327"/>
            <ac:spMk id="6" creationId="{2C36AF9D-A911-994B-90EA-013D4CDA5604}"/>
          </ac:spMkLst>
        </pc:spChg>
      </pc:sldChg>
      <pc:sldChg chg="modSp mod">
        <pc:chgData name="Potso Molebatsi" userId="e7ac5018-f3b9-4625-8e59-79083c8fa497" providerId="ADAL" clId="{5FE52BB2-F91B-41FE-A607-FACF36FD06FB}" dt="2023-11-24T08:43:22.606" v="7916" actId="20577"/>
        <pc:sldMkLst>
          <pc:docMk/>
          <pc:sldMk cId="724038033" sldId="330"/>
        </pc:sldMkLst>
        <pc:spChg chg="mod">
          <ac:chgData name="Potso Molebatsi" userId="e7ac5018-f3b9-4625-8e59-79083c8fa497" providerId="ADAL" clId="{5FE52BB2-F91B-41FE-A607-FACF36FD06FB}" dt="2023-11-24T08:43:22.606" v="7916" actId="20577"/>
          <ac:spMkLst>
            <pc:docMk/>
            <pc:sldMk cId="724038033" sldId="330"/>
            <ac:spMk id="10" creationId="{79EF1473-3ADD-43F1-A495-57AAB7FD902F}"/>
          </ac:spMkLst>
        </pc:spChg>
      </pc:sldChg>
      <pc:sldChg chg="addSp delSp modSp mod">
        <pc:chgData name="Potso Molebatsi" userId="e7ac5018-f3b9-4625-8e59-79083c8fa497" providerId="ADAL" clId="{5FE52BB2-F91B-41FE-A607-FACF36FD06FB}" dt="2023-11-24T08:44:10.987" v="7920" actId="1076"/>
        <pc:sldMkLst>
          <pc:docMk/>
          <pc:sldMk cId="1980221439" sldId="331"/>
        </pc:sldMkLst>
        <pc:spChg chg="add mod">
          <ac:chgData name="Potso Molebatsi" userId="e7ac5018-f3b9-4625-8e59-79083c8fa497" providerId="ADAL" clId="{5FE52BB2-F91B-41FE-A607-FACF36FD06FB}" dt="2023-11-24T08:44:10.987" v="7920" actId="1076"/>
          <ac:spMkLst>
            <pc:docMk/>
            <pc:sldMk cId="1980221439" sldId="331"/>
            <ac:spMk id="2" creationId="{4E4795B0-3CE9-49A1-07F9-FAFE4425A0F0}"/>
          </ac:spMkLst>
        </pc:spChg>
        <pc:spChg chg="del">
          <ac:chgData name="Potso Molebatsi" userId="e7ac5018-f3b9-4625-8e59-79083c8fa497" providerId="ADAL" clId="{5FE52BB2-F91B-41FE-A607-FACF36FD06FB}" dt="2023-11-24T08:44:06.898" v="7919" actId="478"/>
          <ac:spMkLst>
            <pc:docMk/>
            <pc:sldMk cId="1980221439" sldId="331"/>
            <ac:spMk id="10" creationId="{79EF1473-3ADD-43F1-A495-57AAB7FD902F}"/>
          </ac:spMkLst>
        </pc:spChg>
      </pc:sldChg>
      <pc:sldChg chg="modSp mod">
        <pc:chgData name="Potso Molebatsi" userId="e7ac5018-f3b9-4625-8e59-79083c8fa497" providerId="ADAL" clId="{5FE52BB2-F91B-41FE-A607-FACF36FD06FB}" dt="2023-11-17T09:04:42.394" v="2493" actId="15"/>
        <pc:sldMkLst>
          <pc:docMk/>
          <pc:sldMk cId="2560061391" sldId="332"/>
        </pc:sldMkLst>
        <pc:spChg chg="mod">
          <ac:chgData name="Potso Molebatsi" userId="e7ac5018-f3b9-4625-8e59-79083c8fa497" providerId="ADAL" clId="{5FE52BB2-F91B-41FE-A607-FACF36FD06FB}" dt="2023-11-17T09:04:42.394" v="2493" actId="15"/>
          <ac:spMkLst>
            <pc:docMk/>
            <pc:sldMk cId="2560061391" sldId="332"/>
            <ac:spMk id="5" creationId="{8E999A1B-8752-489F-A63B-EA2F60186B52}"/>
          </ac:spMkLst>
        </pc:spChg>
      </pc:sldChg>
      <pc:sldChg chg="modSp add del mod">
        <pc:chgData name="Potso Molebatsi" userId="e7ac5018-f3b9-4625-8e59-79083c8fa497" providerId="ADAL" clId="{5FE52BB2-F91B-41FE-A607-FACF36FD06FB}" dt="2023-11-17T09:05:41.573" v="2495" actId="2696"/>
        <pc:sldMkLst>
          <pc:docMk/>
          <pc:sldMk cId="1546327601" sldId="333"/>
        </pc:sldMkLst>
        <pc:spChg chg="mod">
          <ac:chgData name="Potso Molebatsi" userId="e7ac5018-f3b9-4625-8e59-79083c8fa497" providerId="ADAL" clId="{5FE52BB2-F91B-41FE-A607-FACF36FD06FB}" dt="2023-11-06T08:23:23.347" v="1724" actId="27636"/>
          <ac:spMkLst>
            <pc:docMk/>
            <pc:sldMk cId="1546327601" sldId="333"/>
            <ac:spMk id="7" creationId="{0BFEC426-B615-E549-83E5-140FD588BC64}"/>
          </ac:spMkLst>
        </pc:spChg>
      </pc:sldChg>
      <pc:sldChg chg="modSp add del mod">
        <pc:chgData name="Potso Molebatsi" userId="e7ac5018-f3b9-4625-8e59-79083c8fa497" providerId="ADAL" clId="{5FE52BB2-F91B-41FE-A607-FACF36FD06FB}" dt="2023-11-17T09:05:54.624" v="2496" actId="2696"/>
        <pc:sldMkLst>
          <pc:docMk/>
          <pc:sldMk cId="3573419617" sldId="334"/>
        </pc:sldMkLst>
        <pc:spChg chg="mod">
          <ac:chgData name="Potso Molebatsi" userId="e7ac5018-f3b9-4625-8e59-79083c8fa497" providerId="ADAL" clId="{5FE52BB2-F91B-41FE-A607-FACF36FD06FB}" dt="2023-11-06T08:23:43.802" v="1727" actId="27636"/>
          <ac:spMkLst>
            <pc:docMk/>
            <pc:sldMk cId="3573419617" sldId="334"/>
            <ac:spMk id="7" creationId="{0BFEC426-B615-E549-83E5-140FD588BC6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Model Accuracy</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logistic regression</c:v>
                </c:pt>
                <c:pt idx="1">
                  <c:v>super vector machine</c:v>
                </c:pt>
                <c:pt idx="2">
                  <c:v>decision tree classifier</c:v>
                </c:pt>
                <c:pt idx="3">
                  <c:v>k nearest neighbors</c:v>
                </c:pt>
              </c:strCache>
            </c:strRef>
          </c:cat>
          <c:val>
            <c:numRef>
              <c:f>Sheet1!$B$2:$B$5</c:f>
              <c:numCache>
                <c:formatCode>General</c:formatCode>
                <c:ptCount val="4"/>
                <c:pt idx="0">
                  <c:v>0.84640000000000004</c:v>
                </c:pt>
                <c:pt idx="1">
                  <c:v>0.84819999999999995</c:v>
                </c:pt>
                <c:pt idx="2">
                  <c:v>0.88749999999999996</c:v>
                </c:pt>
                <c:pt idx="3">
                  <c:v>0.84819999999999995</c:v>
                </c:pt>
              </c:numCache>
            </c:numRef>
          </c:val>
          <c:extLst>
            <c:ext xmlns:c16="http://schemas.microsoft.com/office/drawing/2014/chart" uri="{C3380CC4-5D6E-409C-BE32-E72D297353CC}">
              <c16:uniqueId val="{00000000-4E90-466B-B7C9-6F79F1D4C438}"/>
            </c:ext>
          </c:extLst>
        </c:ser>
        <c:dLbls>
          <c:dLblPos val="inEnd"/>
          <c:showLegendKey val="0"/>
          <c:showVal val="1"/>
          <c:showCatName val="0"/>
          <c:showSerName val="0"/>
          <c:showPercent val="0"/>
          <c:showBubbleSize val="0"/>
        </c:dLbls>
        <c:gapWidth val="65"/>
        <c:axId val="647186448"/>
        <c:axId val="647184288"/>
      </c:barChart>
      <c:catAx>
        <c:axId val="647186448"/>
        <c:scaling>
          <c:orientation val="minMax"/>
        </c:scaling>
        <c:delete val="0"/>
        <c:axPos val="l"/>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n-US"/>
          </a:p>
        </c:txPr>
        <c:crossAx val="647184288"/>
        <c:crosses val="autoZero"/>
        <c:auto val="1"/>
        <c:lblAlgn val="ctr"/>
        <c:lblOffset val="100"/>
        <c:noMultiLvlLbl val="0"/>
      </c:catAx>
      <c:valAx>
        <c:axId val="647184288"/>
        <c:scaling>
          <c:orientation val="minMax"/>
        </c:scaling>
        <c:delete val="0"/>
        <c:axPos val="b"/>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647186448"/>
        <c:crosses val="autoZero"/>
        <c:crossBetween val="between"/>
      </c:valAx>
      <c:spPr>
        <a:noFill/>
        <a:ln>
          <a:noFill/>
        </a:ln>
        <a:effectLst/>
      </c:spPr>
    </c:plotArea>
    <c:legend>
      <c:legendPos val="b"/>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lebatsipotso/IBM-SPACEX-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lebatsipotso/IBM-SPACEX-DATA-SCIENCE-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lebatsipotso/IBM-SPACEX-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olebatsipotso/IBM-SPACEX-DATA-SCIENCE-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lebatsipotso/IBM-SPACEX-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lebatsipotso/IBM-SPACEX-DATA-SCIENCE-CAPSTONE/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lebatsipotso/IBM-SPACEX-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lebatsipotso/IBM-SPACEX-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Molebatsi Potso</a:t>
            </a:r>
          </a:p>
          <a:p>
            <a:r>
              <a:rPr lang="en-US" dirty="0">
                <a:solidFill>
                  <a:schemeClr val="bg2"/>
                </a:solidFill>
                <a:latin typeface="Abadi" panose="020B0604020104020204" pitchFamily="34" charset="0"/>
                <a:ea typeface="SF Pro" pitchFamily="2" charset="0"/>
                <a:cs typeface="SF Pro" pitchFamily="2" charset="0"/>
              </a:rPr>
              <a:t>November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292941" cy="4351338"/>
          </a:xfrm>
          <a:prstGeom prst="rect">
            <a:avLst/>
          </a:prstGeom>
        </p:spPr>
        <p:txBody>
          <a:bodyPr/>
          <a:lstStyle/>
          <a:p>
            <a:r>
              <a:rPr lang="en-US" sz="2200" dirty="0">
                <a:solidFill>
                  <a:schemeClr val="accent3">
                    <a:lumMod val="25000"/>
                  </a:schemeClr>
                </a:solidFill>
                <a:latin typeface="Abadi" panose="020B0604020104020204" pitchFamily="34" charset="0"/>
              </a:rPr>
              <a:t>For our wrangling we performed exploratory data analysis and determined the training labels. Calculated the number of launches at each site, and how often they occur for each orbits. At the end we  created a column to capture the landing outcome.</a:t>
            </a:r>
          </a:p>
          <a:p>
            <a:r>
              <a:rPr lang="en-US" dirty="0"/>
              <a:t>Here is the link:</a:t>
            </a:r>
          </a:p>
          <a:p>
            <a:r>
              <a:rPr lang="en-US" dirty="0">
                <a:hlinkClick r:id="rId3"/>
              </a:rPr>
              <a:t>https://github.com/molebatsipotso/IBM-SPACEX-DATA-SCIENCE-CAPSTONE/blob/main/labs-jupyter-spacex-Data%20wrangling.ipynb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Picture 6">
            <a:extLst>
              <a:ext uri="{FF2B5EF4-FFF2-40B4-BE49-F238E27FC236}">
                <a16:creationId xmlns:a16="http://schemas.microsoft.com/office/drawing/2014/main" id="{18E21CD3-C38E-B3BF-5ABD-4C00AD10BFA9}"/>
              </a:ext>
            </a:extLst>
          </p:cNvPr>
          <p:cNvPicPr>
            <a:picLocks noChangeAspect="1"/>
          </p:cNvPicPr>
          <p:nvPr/>
        </p:nvPicPr>
        <p:blipFill>
          <a:blip r:embed="rId4"/>
          <a:stretch>
            <a:fillRect/>
          </a:stretch>
        </p:blipFill>
        <p:spPr>
          <a:xfrm>
            <a:off x="7062952" y="1990725"/>
            <a:ext cx="3124200" cy="1438275"/>
          </a:xfrm>
          <a:prstGeom prst="rect">
            <a:avLst/>
          </a:prstGeom>
        </p:spPr>
      </p:pic>
      <p:pic>
        <p:nvPicPr>
          <p:cNvPr id="10" name="Picture 9">
            <a:extLst>
              <a:ext uri="{FF2B5EF4-FFF2-40B4-BE49-F238E27FC236}">
                <a16:creationId xmlns:a16="http://schemas.microsoft.com/office/drawing/2014/main" id="{A8A12FD9-D61A-27CB-2290-D4019F0FC783}"/>
              </a:ext>
            </a:extLst>
          </p:cNvPr>
          <p:cNvPicPr>
            <a:picLocks noChangeAspect="1"/>
          </p:cNvPicPr>
          <p:nvPr/>
        </p:nvPicPr>
        <p:blipFill>
          <a:blip r:embed="rId5"/>
          <a:stretch>
            <a:fillRect/>
          </a:stretch>
        </p:blipFill>
        <p:spPr>
          <a:xfrm>
            <a:off x="6970786" y="3594100"/>
            <a:ext cx="4314825" cy="28098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45736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visualize the relationship between flight number and launch Site, payload and launch site, success rate of each orbit type, flight number and orbit type, the launch success yearly trend.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dirty="0"/>
              <a:t>Here is the link:</a:t>
            </a:r>
          </a:p>
          <a:p>
            <a:pPr marL="0" indent="0">
              <a:buNone/>
            </a:pPr>
            <a:r>
              <a:rPr lang="en-US" dirty="0">
                <a:hlinkClick r:id="rId3"/>
              </a:rPr>
              <a:t>https://github.com/molebatsipotso/IBM-SPACEX-DATA-SCIENCE-CAPSTONE/blob/main/jupyter-labs-eda-dataviz.ipynb.jupyterlite.ipynb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5E1507CB-9E2B-9DD2-F763-761A2B96D398}"/>
              </a:ext>
            </a:extLst>
          </p:cNvPr>
          <p:cNvPicPr>
            <a:picLocks noChangeAspect="1"/>
          </p:cNvPicPr>
          <p:nvPr/>
        </p:nvPicPr>
        <p:blipFill>
          <a:blip r:embed="rId4"/>
          <a:stretch>
            <a:fillRect/>
          </a:stretch>
        </p:blipFill>
        <p:spPr>
          <a:xfrm>
            <a:off x="6027811" y="1965131"/>
            <a:ext cx="6056258" cy="406044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 SQL queries to obtain insight on the data. Queries such as:</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SPACEXTBL limit 20;</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DISTINCT(</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SUM(PAYLOAD_MASS__KG_) as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SELECT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FROM SPACEXTBL WHERE Date BETWEEN '2010-06-04' AND '2017-03-20' ORDER BY Date DESC;</a:t>
            </a:r>
          </a:p>
          <a:p>
            <a:pPr>
              <a:lnSpc>
                <a:spcPct val="100000"/>
              </a:lnSpc>
              <a:spcBef>
                <a:spcPts val="1400"/>
              </a:spcBef>
            </a:pPr>
            <a:r>
              <a:rPr lang="en-US" sz="2200" dirty="0">
                <a:solidFill>
                  <a:schemeClr val="accent3">
                    <a:lumMod val="25000"/>
                  </a:schemeClr>
                </a:solidFill>
                <a:latin typeface="Abadi" panose="020B0604020104020204" pitchFamily="34" charset="0"/>
              </a:rPr>
              <a:t>Here is the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https://github.com/molebatsipotso/IBM-SPACEX-DATA-SCIENCE-CAPSTONE/blob/main/jupyter-labs-eda-sql-coursera_sqllite.ipynb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mark the success or failure on each launch site, we marked launch sites on folium map with circles and lines. The successful launch to classed to 1 and 0 was for failed launches.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such as: railways, highways and coastlines</a:t>
            </a:r>
          </a:p>
          <a:p>
            <a:pPr>
              <a:lnSpc>
                <a:spcPct val="100000"/>
              </a:lnSpc>
              <a:spcBef>
                <a:spcPts val="1400"/>
              </a:spcBef>
            </a:pPr>
            <a:r>
              <a:rPr lang="en-US" sz="2200" dirty="0">
                <a:solidFill>
                  <a:schemeClr val="accent3">
                    <a:lumMod val="25000"/>
                  </a:schemeClr>
                </a:solidFill>
                <a:latin typeface="Abadi" panose="020B0604020104020204" pitchFamily="34" charset="0"/>
              </a:rPr>
              <a:t>Here is the link:</a:t>
            </a:r>
          </a:p>
          <a:p>
            <a:pPr marL="0" indent="0">
              <a:lnSpc>
                <a:spcPct val="100000"/>
              </a:lnSpc>
              <a:spcBef>
                <a:spcPts val="1400"/>
              </a:spcBef>
              <a:buNone/>
            </a:pPr>
            <a:r>
              <a:rPr lang="en-US" dirty="0">
                <a:hlinkClick r:id="rId3"/>
              </a:rPr>
              <a:t>https://github.com/molebatsipotso/IBM-SPACEX-DATA-SCIENCE-CAPSTONE/blob/main/lab_jupyter_launch_site_location.jupyterlite.ipynb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we built an interactive dashboard that shows insight such as:</a:t>
            </a:r>
          </a:p>
          <a:p>
            <a:pPr lvl="1">
              <a:lnSpc>
                <a:spcPct val="100000"/>
              </a:lnSpc>
              <a:spcBef>
                <a:spcPts val="1400"/>
              </a:spcBef>
            </a:pPr>
            <a:r>
              <a:rPr lang="en-US" sz="1800" dirty="0">
                <a:solidFill>
                  <a:schemeClr val="accent3">
                    <a:lumMod val="25000"/>
                  </a:schemeClr>
                </a:solidFill>
                <a:latin typeface="Abadi" panose="020B0604020104020204" pitchFamily="34" charset="0"/>
              </a:rPr>
              <a:t>Total launches for each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Relationship between outcome and payload mass for each booster version.</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600" dirty="0">
                <a:latin typeface="Abadi" panose="020B0604020104020204" pitchFamily="34" charset="0"/>
              </a:rPr>
              <a:t>Here is the link:</a:t>
            </a:r>
          </a:p>
          <a:p>
            <a:pPr marL="0" indent="0">
              <a:buNone/>
            </a:pPr>
            <a:r>
              <a:rPr lang="en-US" dirty="0">
                <a:hlinkClick r:id="rId3"/>
              </a:rPr>
              <a:t>https://github.com/molebatsipotso/IBM-SPACEX-DATA-SCIENCE-CAPSTONE/blob/main/spacex_dash_app.py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638753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preform the predictive analysis on the data, we split the data into training and testing data. Built different machine learning models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improve the accuracy of each models</a:t>
            </a:r>
          </a:p>
          <a:p>
            <a:pPr>
              <a:lnSpc>
                <a:spcPct val="100000"/>
              </a:lnSpc>
              <a:spcBef>
                <a:spcPts val="1400"/>
              </a:spcBef>
            </a:pPr>
            <a:r>
              <a:rPr lang="en-US" sz="2200" dirty="0">
                <a:solidFill>
                  <a:schemeClr val="accent3">
                    <a:lumMod val="25000"/>
                  </a:schemeClr>
                </a:solidFill>
                <a:latin typeface="Abadi" panose="020B0604020104020204" pitchFamily="34" charset="0"/>
              </a:rPr>
              <a:t>Here is the link:</a:t>
            </a:r>
          </a:p>
          <a:p>
            <a:pPr marL="0" indent="0">
              <a:buNone/>
            </a:pPr>
            <a:r>
              <a:rPr lang="en-US" dirty="0">
                <a:hlinkClick r:id="rId3"/>
              </a:rPr>
              <a:t>https://github.com/molebatsipotso/IBM-SPACEX-DATA-SCIENCE-CAPSTONE/blob/main/SpaceX_Machine_Learning_Prediction_Part_5.jupyterlite.ipynb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7E82D7A8-4A5B-D6A4-5852-D65D06F59754}"/>
              </a:ext>
            </a:extLst>
          </p:cNvPr>
          <p:cNvPicPr>
            <a:picLocks noChangeAspect="1"/>
          </p:cNvPicPr>
          <p:nvPr/>
        </p:nvPicPr>
        <p:blipFill>
          <a:blip r:embed="rId4"/>
          <a:stretch>
            <a:fillRect/>
          </a:stretch>
        </p:blipFill>
        <p:spPr>
          <a:xfrm>
            <a:off x="7326240" y="1686911"/>
            <a:ext cx="4095750" cy="41148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8035" y="4177862"/>
            <a:ext cx="10202420" cy="145042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that the larger the flight amount the greater the success rate at each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1350FCB-199E-232B-8F0A-3D6A8410D42A}"/>
              </a:ext>
            </a:extLst>
          </p:cNvPr>
          <p:cNvPicPr>
            <a:picLocks noChangeAspect="1"/>
          </p:cNvPicPr>
          <p:nvPr/>
        </p:nvPicPr>
        <p:blipFill>
          <a:blip r:embed="rId3"/>
          <a:stretch>
            <a:fillRect/>
          </a:stretch>
        </p:blipFill>
        <p:spPr>
          <a:xfrm>
            <a:off x="928035" y="1714500"/>
            <a:ext cx="10357576" cy="21517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6494" y="4666330"/>
            <a:ext cx="10108196" cy="13592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launch site CCAFS SLC40 we can see that the greater the payload mass, the higher the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370D325-3CBC-9550-FC74-C9FC9EA6F6C1}"/>
              </a:ext>
            </a:extLst>
          </p:cNvPr>
          <p:cNvPicPr>
            <a:picLocks noChangeAspect="1"/>
          </p:cNvPicPr>
          <p:nvPr/>
        </p:nvPicPr>
        <p:blipFill>
          <a:blip r:embed="rId3"/>
          <a:stretch>
            <a:fillRect/>
          </a:stretch>
        </p:blipFill>
        <p:spPr>
          <a:xfrm>
            <a:off x="1006495" y="1534509"/>
            <a:ext cx="10279116" cy="228074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The most success rate observed are from the orbit: ES-L1,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6E52D24-0CAE-F8BC-115F-F7EC23952437}"/>
              </a:ext>
            </a:extLst>
          </p:cNvPr>
          <p:cNvPicPr>
            <a:picLocks noChangeAspect="1"/>
          </p:cNvPicPr>
          <p:nvPr/>
        </p:nvPicPr>
        <p:blipFill>
          <a:blip r:embed="rId3"/>
          <a:stretch>
            <a:fillRect/>
          </a:stretch>
        </p:blipFill>
        <p:spPr>
          <a:xfrm>
            <a:off x="6027811" y="1350277"/>
            <a:ext cx="5324475" cy="45434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370113"/>
            <a:ext cx="10881382" cy="17335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here that the launch success depends on the number of flights for LEO orbit.</a:t>
            </a:r>
          </a:p>
          <a:p>
            <a:pPr>
              <a:lnSpc>
                <a:spcPct val="100000"/>
              </a:lnSpc>
              <a:spcBef>
                <a:spcPts val="1400"/>
              </a:spcBef>
            </a:pPr>
            <a:r>
              <a:rPr lang="en-US" sz="2200" dirty="0">
                <a:solidFill>
                  <a:schemeClr val="accent3">
                    <a:lumMod val="25000"/>
                  </a:schemeClr>
                </a:solidFill>
                <a:latin typeface="Abadi" panose="020B0604020104020204" pitchFamily="34" charset="0"/>
              </a:rPr>
              <a:t>However, for GTO orbit there is no clear relationship.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E1583DA-3D62-8DBD-75C0-05F396DD08D8}"/>
              </a:ext>
            </a:extLst>
          </p:cNvPr>
          <p:cNvPicPr>
            <a:picLocks noChangeAspect="1"/>
          </p:cNvPicPr>
          <p:nvPr/>
        </p:nvPicPr>
        <p:blipFill>
          <a:blip r:embed="rId3"/>
          <a:stretch>
            <a:fillRect/>
          </a:stretch>
        </p:blipFill>
        <p:spPr>
          <a:xfrm>
            <a:off x="770011" y="1521701"/>
            <a:ext cx="10901217" cy="230932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49292" y="4533900"/>
            <a:ext cx="10515599" cy="13716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heavier the payloads, the more successful landing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58267A83-8564-C13D-6508-05A7F0B106C8}"/>
              </a:ext>
            </a:extLst>
          </p:cNvPr>
          <p:cNvPicPr>
            <a:picLocks noChangeAspect="1"/>
          </p:cNvPicPr>
          <p:nvPr/>
        </p:nvPicPr>
        <p:blipFill>
          <a:blip r:embed="rId3"/>
          <a:stretch>
            <a:fillRect/>
          </a:stretch>
        </p:blipFill>
        <p:spPr>
          <a:xfrm>
            <a:off x="770012" y="1638299"/>
            <a:ext cx="10515600" cy="238190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The success rate has been increasing since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338EB0A-D2C3-5FA3-B86E-2D5A1CB5547A}"/>
              </a:ext>
            </a:extLst>
          </p:cNvPr>
          <p:cNvPicPr>
            <a:picLocks noChangeAspect="1"/>
          </p:cNvPicPr>
          <p:nvPr/>
        </p:nvPicPr>
        <p:blipFill>
          <a:blip r:embed="rId3"/>
          <a:stretch>
            <a:fillRect/>
          </a:stretch>
        </p:blipFill>
        <p:spPr>
          <a:xfrm>
            <a:off x="5141986" y="1518101"/>
            <a:ext cx="6143625" cy="49149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distinct to show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B97B959-619A-489F-C603-FA8403E357E7}"/>
              </a:ext>
            </a:extLst>
          </p:cNvPr>
          <p:cNvPicPr>
            <a:picLocks noChangeAspect="1"/>
          </p:cNvPicPr>
          <p:nvPr/>
        </p:nvPicPr>
        <p:blipFill>
          <a:blip r:embed="rId3"/>
          <a:stretch>
            <a:fillRect/>
          </a:stretch>
        </p:blipFill>
        <p:spPr>
          <a:xfrm>
            <a:off x="1035597" y="2262352"/>
            <a:ext cx="5396733" cy="20193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query “LIKE” we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C6447D1-8CB1-E554-97C2-95A3A65FB80D}"/>
              </a:ext>
            </a:extLst>
          </p:cNvPr>
          <p:cNvPicPr>
            <a:picLocks noChangeAspect="1"/>
          </p:cNvPicPr>
          <p:nvPr/>
        </p:nvPicPr>
        <p:blipFill>
          <a:blip r:embed="rId3"/>
          <a:stretch>
            <a:fillRect/>
          </a:stretch>
        </p:blipFill>
        <p:spPr>
          <a:xfrm>
            <a:off x="770011" y="2628735"/>
            <a:ext cx="9873648" cy="393382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calculates as 619967</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FF3FF24-5C00-DF6F-B795-8E013CF90818}"/>
              </a:ext>
            </a:extLst>
          </p:cNvPr>
          <p:cNvPicPr>
            <a:picLocks noChangeAspect="1"/>
          </p:cNvPicPr>
          <p:nvPr/>
        </p:nvPicPr>
        <p:blipFill>
          <a:blip r:embed="rId3"/>
          <a:stretch>
            <a:fillRect/>
          </a:stretch>
        </p:blipFill>
        <p:spPr>
          <a:xfrm>
            <a:off x="1038880" y="2251710"/>
            <a:ext cx="5057119" cy="167390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400" dirty="0">
                <a:latin typeface="Abadi" panose="020B0604020104020204" pitchFamily="34" charset="0"/>
              </a:rPr>
              <a:t>The average payload mass carried by booster version F9 v1.1 was calculated as 6138.28</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44D1CED7-83A8-67E6-1AE6-C870C20DC73D}"/>
              </a:ext>
            </a:extLst>
          </p:cNvPr>
          <p:cNvPicPr>
            <a:picLocks noChangeAspect="1"/>
          </p:cNvPicPr>
          <p:nvPr/>
        </p:nvPicPr>
        <p:blipFill>
          <a:blip r:embed="rId3"/>
          <a:stretch>
            <a:fillRect/>
          </a:stretch>
        </p:blipFill>
        <p:spPr>
          <a:xfrm>
            <a:off x="901098" y="2557462"/>
            <a:ext cx="5924036" cy="223525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The first successful landing outcome on ground pad was on  6</a:t>
            </a:r>
            <a:r>
              <a:rPr lang="en-US" sz="2400" baseline="30000" dirty="0">
                <a:latin typeface="Abadi" panose="020B0604020104020204" pitchFamily="34" charset="0"/>
              </a:rPr>
              <a:t>th</a:t>
            </a:r>
            <a:r>
              <a:rPr lang="en-US" sz="2400" dirty="0">
                <a:latin typeface="Abadi" panose="020B0604020104020204" pitchFamily="34" charset="0"/>
              </a:rPr>
              <a:t> April 2010.</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26DB2F6-EA3E-92CF-095D-5AFA4C2F297F}"/>
              </a:ext>
            </a:extLst>
          </p:cNvPr>
          <p:cNvPicPr>
            <a:picLocks noChangeAspect="1"/>
          </p:cNvPicPr>
          <p:nvPr/>
        </p:nvPicPr>
        <p:blipFill>
          <a:blip r:embed="rId3"/>
          <a:stretch>
            <a:fillRect/>
          </a:stretch>
        </p:blipFill>
        <p:spPr>
          <a:xfrm>
            <a:off x="903361" y="2556511"/>
            <a:ext cx="5769338" cy="22519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were four successful drone ship landing with payload mass between 4000 and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730AAB5-C412-DB34-0024-7C00372D8DF2}"/>
              </a:ext>
            </a:extLst>
          </p:cNvPr>
          <p:cNvPicPr>
            <a:picLocks noChangeAspect="1"/>
          </p:cNvPicPr>
          <p:nvPr/>
        </p:nvPicPr>
        <p:blipFill>
          <a:blip r:embed="rId3"/>
          <a:stretch>
            <a:fillRect/>
          </a:stretch>
        </p:blipFill>
        <p:spPr>
          <a:xfrm>
            <a:off x="952828" y="2649249"/>
            <a:ext cx="8362950" cy="2552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4E4795B0-3CE9-49A1-07F9-FAFE4425A0F0}"/>
              </a:ext>
            </a:extLst>
          </p:cNvPr>
          <p:cNvSpPr txBox="1">
            <a:spLocks/>
          </p:cNvSpPr>
          <p:nvPr/>
        </p:nvSpPr>
        <p:spPr>
          <a:xfrm>
            <a:off x="734028" y="1413765"/>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number of success and failure of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ABCC676-089B-D08C-9012-DFE13E05C14D}"/>
              </a:ext>
            </a:extLst>
          </p:cNvPr>
          <p:cNvPicPr>
            <a:picLocks noChangeAspect="1"/>
          </p:cNvPicPr>
          <p:nvPr/>
        </p:nvPicPr>
        <p:blipFill>
          <a:blip r:embed="rId3"/>
          <a:stretch>
            <a:fillRect/>
          </a:stretch>
        </p:blipFill>
        <p:spPr>
          <a:xfrm>
            <a:off x="990727" y="2299336"/>
            <a:ext cx="7191576" cy="274757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of the booster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5E2B31F-D48B-15CC-B8C3-AD506CE2D422}"/>
              </a:ext>
            </a:extLst>
          </p:cNvPr>
          <p:cNvPicPr>
            <a:picLocks noChangeAspect="1"/>
          </p:cNvPicPr>
          <p:nvPr/>
        </p:nvPicPr>
        <p:blipFill>
          <a:blip r:embed="rId3"/>
          <a:stretch>
            <a:fillRect/>
          </a:stretch>
        </p:blipFill>
        <p:spPr>
          <a:xfrm>
            <a:off x="1075997" y="2308663"/>
            <a:ext cx="8305800" cy="411854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299E6FB-A777-75DE-9560-D292A4A2B2C4}"/>
              </a:ext>
            </a:extLst>
          </p:cNvPr>
          <p:cNvPicPr>
            <a:picLocks noChangeAspect="1"/>
          </p:cNvPicPr>
          <p:nvPr/>
        </p:nvPicPr>
        <p:blipFill>
          <a:blip r:embed="rId3"/>
          <a:stretch>
            <a:fillRect/>
          </a:stretch>
        </p:blipFill>
        <p:spPr>
          <a:xfrm>
            <a:off x="954636" y="2264786"/>
            <a:ext cx="8296275" cy="41624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Ranking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A9EEC7E-A79E-E8A5-BF1F-DB3F68985B42}"/>
              </a:ext>
            </a:extLst>
          </p:cNvPr>
          <p:cNvPicPr>
            <a:picLocks noChangeAspect="1"/>
          </p:cNvPicPr>
          <p:nvPr/>
        </p:nvPicPr>
        <p:blipFill>
          <a:blip r:embed="rId3"/>
          <a:stretch>
            <a:fillRect/>
          </a:stretch>
        </p:blipFill>
        <p:spPr>
          <a:xfrm>
            <a:off x="770011" y="2538247"/>
            <a:ext cx="9382982" cy="363871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13126" y="5188582"/>
            <a:ext cx="10637592" cy="816687"/>
          </a:xfrm>
          <a:prstGeom prst="rect">
            <a:avLst/>
          </a:prstGeom>
        </p:spPr>
        <p:txBody>
          <a:bodyPr lIns="91440" tIns="45720" rIns="91440" bIns="45720" anchor="t">
            <a:normAutofit/>
          </a:bodyPr>
          <a:lstStyle/>
          <a:p>
            <a:pPr marL="0" indent="0">
              <a:buNone/>
            </a:pPr>
            <a:r>
              <a:rPr lang="en-US" dirty="0"/>
              <a:t>Launch sites are all near the coastlines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with marked launch sites</a:t>
            </a:r>
          </a:p>
        </p:txBody>
      </p:sp>
      <p:pic>
        <p:nvPicPr>
          <p:cNvPr id="6" name="Picture 5">
            <a:extLst>
              <a:ext uri="{FF2B5EF4-FFF2-40B4-BE49-F238E27FC236}">
                <a16:creationId xmlns:a16="http://schemas.microsoft.com/office/drawing/2014/main" id="{17BEE5D4-6460-A64D-2685-36329BB8B72F}"/>
              </a:ext>
            </a:extLst>
          </p:cNvPr>
          <p:cNvPicPr>
            <a:picLocks noChangeAspect="1"/>
          </p:cNvPicPr>
          <p:nvPr/>
        </p:nvPicPr>
        <p:blipFill>
          <a:blip r:embed="rId3"/>
          <a:stretch>
            <a:fillRect/>
          </a:stretch>
        </p:blipFill>
        <p:spPr>
          <a:xfrm>
            <a:off x="1013126" y="1261074"/>
            <a:ext cx="10637592" cy="390720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916765" cy="2013048"/>
          </a:xfrm>
          <a:prstGeom prst="rect">
            <a:avLst/>
          </a:prstGeom>
        </p:spPr>
        <p:txBody>
          <a:bodyPr lIns="91440" tIns="45720" rIns="91440" bIns="45720" anchor="t">
            <a:normAutofit/>
          </a:bodyPr>
          <a:lstStyle/>
          <a:p>
            <a:pPr>
              <a:spcBef>
                <a:spcPts val="1400"/>
              </a:spcBef>
            </a:pPr>
            <a:r>
              <a:rPr lang="en-US" dirty="0">
                <a:solidFill>
                  <a:schemeClr val="accent3">
                    <a:lumMod val="25000"/>
                  </a:schemeClr>
                </a:solidFill>
              </a:rPr>
              <a:t>The green marker show the successful landing;</a:t>
            </a:r>
          </a:p>
          <a:p>
            <a:pPr>
              <a:spcBef>
                <a:spcPts val="1400"/>
              </a:spcBef>
            </a:pPr>
            <a:r>
              <a:rPr lang="en-US" dirty="0">
                <a:solidFill>
                  <a:schemeClr val="accent3">
                    <a:lumMod val="25000"/>
                  </a:schemeClr>
                </a:solidFill>
              </a:rPr>
              <a:t>The red marker shows the failed landing.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successful and failed launching </a:t>
            </a:r>
          </a:p>
        </p:txBody>
      </p:sp>
      <p:pic>
        <p:nvPicPr>
          <p:cNvPr id="4" name="Picture 3">
            <a:extLst>
              <a:ext uri="{FF2B5EF4-FFF2-40B4-BE49-F238E27FC236}">
                <a16:creationId xmlns:a16="http://schemas.microsoft.com/office/drawing/2014/main" id="{AD219039-9E90-60F8-9448-E8608A8700C0}"/>
              </a:ext>
            </a:extLst>
          </p:cNvPr>
          <p:cNvPicPr>
            <a:picLocks noChangeAspect="1"/>
          </p:cNvPicPr>
          <p:nvPr/>
        </p:nvPicPr>
        <p:blipFill>
          <a:blip r:embed="rId3"/>
          <a:stretch>
            <a:fillRect/>
          </a:stretch>
        </p:blipFill>
        <p:spPr>
          <a:xfrm>
            <a:off x="5686775" y="1510928"/>
            <a:ext cx="6143469" cy="4808422"/>
          </a:xfrm>
          <a:prstGeom prst="rect">
            <a:avLst/>
          </a:prstGeom>
        </p:spPr>
      </p:pic>
      <p:pic>
        <p:nvPicPr>
          <p:cNvPr id="7" name="Picture 6">
            <a:extLst>
              <a:ext uri="{FF2B5EF4-FFF2-40B4-BE49-F238E27FC236}">
                <a16:creationId xmlns:a16="http://schemas.microsoft.com/office/drawing/2014/main" id="{D09CDFC2-E477-5D1D-E44D-FAF5207A990D}"/>
              </a:ext>
            </a:extLst>
          </p:cNvPr>
          <p:cNvPicPr>
            <a:picLocks noChangeAspect="1"/>
          </p:cNvPicPr>
          <p:nvPr/>
        </p:nvPicPr>
        <p:blipFill>
          <a:blip r:embed="rId4"/>
          <a:stretch>
            <a:fillRect/>
          </a:stretch>
        </p:blipFill>
        <p:spPr>
          <a:xfrm>
            <a:off x="527599" y="3653111"/>
            <a:ext cx="5037629" cy="266623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643068"/>
            <a:ext cx="10391976" cy="5517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blue line shows the distance to the nearest landmark site.</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a:t>
            </a:r>
            <a:r>
              <a:rPr lang="en-US" dirty="0">
                <a:solidFill>
                  <a:srgbClr val="0B49CB"/>
                </a:solidFill>
                <a:latin typeface="Abadi"/>
              </a:rPr>
              <a:t>site proximities</a:t>
            </a:r>
          </a:p>
        </p:txBody>
      </p:sp>
      <p:pic>
        <p:nvPicPr>
          <p:cNvPr id="4" name="Picture 3">
            <a:extLst>
              <a:ext uri="{FF2B5EF4-FFF2-40B4-BE49-F238E27FC236}">
                <a16:creationId xmlns:a16="http://schemas.microsoft.com/office/drawing/2014/main" id="{FEF2CA4D-E812-919C-F6A5-10ADADC1BAEC}"/>
              </a:ext>
            </a:extLst>
          </p:cNvPr>
          <p:cNvPicPr>
            <a:picLocks noChangeAspect="1"/>
          </p:cNvPicPr>
          <p:nvPr/>
        </p:nvPicPr>
        <p:blipFill>
          <a:blip r:embed="rId3"/>
          <a:stretch>
            <a:fillRect/>
          </a:stretch>
        </p:blipFill>
        <p:spPr>
          <a:xfrm>
            <a:off x="646386" y="1387366"/>
            <a:ext cx="10515600" cy="425570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95108"/>
            <a:ext cx="10106995" cy="653143"/>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 with the highest success rate is KSC LC-39A with success rate of 41.7%</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Percentage of success from each launch site</a:t>
            </a:r>
          </a:p>
        </p:txBody>
      </p:sp>
      <p:pic>
        <p:nvPicPr>
          <p:cNvPr id="4" name="Picture 3">
            <a:extLst>
              <a:ext uri="{FF2B5EF4-FFF2-40B4-BE49-F238E27FC236}">
                <a16:creationId xmlns:a16="http://schemas.microsoft.com/office/drawing/2014/main" id="{AB5DB9B1-E450-2B8D-9234-D7F31D9C558B}"/>
              </a:ext>
            </a:extLst>
          </p:cNvPr>
          <p:cNvPicPr>
            <a:picLocks noChangeAspect="1"/>
          </p:cNvPicPr>
          <p:nvPr/>
        </p:nvPicPr>
        <p:blipFill>
          <a:blip r:embed="rId3"/>
          <a:stretch>
            <a:fillRect/>
          </a:stretch>
        </p:blipFill>
        <p:spPr>
          <a:xfrm>
            <a:off x="888273" y="1666676"/>
            <a:ext cx="10397337" cy="375005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399485" cy="30753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800" dirty="0">
                <a:solidFill>
                  <a:schemeClr val="accent3">
                    <a:lumMod val="25000"/>
                  </a:schemeClr>
                </a:solidFill>
                <a:latin typeface="Abadi" panose="020B0604020104020204" pitchFamily="34" charset="0"/>
              </a:rPr>
              <a:t>The age of space travel is finally here. Companies such as Virgin Galactic, Rocket lab, Blue Origin, and SpaceX have popularized the commercial of space travel. The cost of space travel is upwards of $165 millions; however, SpaceX advertises that their Falcon 9 rocket only cost $65 millions. SpaceX can reuse the first stage hence such a huge cost saving.  </a:t>
            </a:r>
          </a:p>
          <a:p>
            <a:pPr marL="0" indent="0">
              <a:spcBef>
                <a:spcPts val="1400"/>
              </a:spcBef>
              <a:buNone/>
            </a:pPr>
            <a:r>
              <a:rPr lang="en-US" sz="1800" dirty="0">
                <a:solidFill>
                  <a:schemeClr val="accent3">
                    <a:lumMod val="25000"/>
                  </a:schemeClr>
                </a:solidFill>
                <a:latin typeface="Abadi" panose="020B0604020104020204" pitchFamily="34" charset="0"/>
              </a:rPr>
              <a:t>This project aims to create predict if the first stage of Falcon 9 rocket will successfully. The project will try to answers: </a:t>
            </a:r>
          </a:p>
          <a:p>
            <a:pPr lvl="1">
              <a:spcBef>
                <a:spcPts val="1400"/>
              </a:spcBef>
            </a:pPr>
            <a:r>
              <a:rPr lang="en-US" sz="14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4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pPr>
            <a:r>
              <a:rPr lang="en-US" sz="14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41678"/>
            <a:ext cx="10299732" cy="735284"/>
          </a:xfrm>
          <a:prstGeom prst="rect">
            <a:avLst/>
          </a:prstGeom>
        </p:spPr>
        <p:txBody>
          <a:bodyPr lIns="91440" tIns="45720" rIns="91440" bIns="45720" anchor="t">
            <a:normAutofit fontScale="92500" lnSpcReduction="10000"/>
          </a:bodyPr>
          <a:lstStyle/>
          <a:p>
            <a:r>
              <a:rPr lang="en-US" dirty="0"/>
              <a:t>KSC LC-39A has the highest success rate with successful launches of 76.9% and failure of 23.1%.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the Launch site with highest success rate</a:t>
            </a:r>
          </a:p>
        </p:txBody>
      </p:sp>
      <p:pic>
        <p:nvPicPr>
          <p:cNvPr id="4" name="Picture 3">
            <a:extLst>
              <a:ext uri="{FF2B5EF4-FFF2-40B4-BE49-F238E27FC236}">
                <a16:creationId xmlns:a16="http://schemas.microsoft.com/office/drawing/2014/main" id="{B20E8D7F-8F60-464F-A04D-97C271B6CCDD}"/>
              </a:ext>
            </a:extLst>
          </p:cNvPr>
          <p:cNvPicPr>
            <a:picLocks noChangeAspect="1"/>
          </p:cNvPicPr>
          <p:nvPr/>
        </p:nvPicPr>
        <p:blipFill>
          <a:blip r:embed="rId3"/>
          <a:stretch>
            <a:fillRect/>
          </a:stretch>
        </p:blipFill>
        <p:spPr>
          <a:xfrm>
            <a:off x="856592" y="1416322"/>
            <a:ext cx="10177167" cy="390003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03817"/>
            <a:ext cx="10185372" cy="673146"/>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the success rate for payload of more than 6000kg is low. </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Launch success per payload mass </a:t>
            </a:r>
          </a:p>
        </p:txBody>
      </p:sp>
      <p:pic>
        <p:nvPicPr>
          <p:cNvPr id="4" name="Picture 3">
            <a:extLst>
              <a:ext uri="{FF2B5EF4-FFF2-40B4-BE49-F238E27FC236}">
                <a16:creationId xmlns:a16="http://schemas.microsoft.com/office/drawing/2014/main" id="{86D2C975-DB04-7B20-069A-0C9A7A7A9219}"/>
              </a:ext>
            </a:extLst>
          </p:cNvPr>
          <p:cNvPicPr>
            <a:picLocks noChangeAspect="1"/>
          </p:cNvPicPr>
          <p:nvPr/>
        </p:nvPicPr>
        <p:blipFill>
          <a:blip r:embed="rId3"/>
          <a:stretch>
            <a:fillRect/>
          </a:stretch>
        </p:blipFill>
        <p:spPr>
          <a:xfrm>
            <a:off x="770012" y="1436913"/>
            <a:ext cx="10515600" cy="381665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763804" y="5305452"/>
            <a:ext cx="5325989" cy="91125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58C8070B-D879-4081-9B25-620D78925E64}"/>
              </a:ext>
            </a:extLst>
          </p:cNvPr>
          <p:cNvGraphicFramePr/>
          <p:nvPr>
            <p:extLst>
              <p:ext uri="{D42A27DB-BD31-4B8C-83A1-F6EECF244321}">
                <p14:modId xmlns:p14="http://schemas.microsoft.com/office/powerpoint/2010/main" val="2707264400"/>
              </p:ext>
            </p:extLst>
          </p:nvPr>
        </p:nvGraphicFramePr>
        <p:xfrm>
          <a:off x="2294490" y="1350677"/>
          <a:ext cx="5935110" cy="36353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10219" y="1808185"/>
            <a:ext cx="5147753" cy="34763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is a performance measure for a classification problem. It can have outputs of two or more. </a:t>
            </a:r>
          </a:p>
          <a:p>
            <a:pPr>
              <a:lnSpc>
                <a:spcPct val="100000"/>
              </a:lnSpc>
              <a:spcBef>
                <a:spcPts val="1400"/>
              </a:spcBef>
            </a:pPr>
            <a:r>
              <a:rPr lang="en-US" sz="2200" dirty="0">
                <a:solidFill>
                  <a:schemeClr val="accent3">
                    <a:lumMod val="25000"/>
                  </a:schemeClr>
                </a:solidFill>
                <a:latin typeface="Abadi" panose="020B0604020104020204" pitchFamily="34" charset="0"/>
              </a:rPr>
              <a:t>In this study, we can see that the confusion matrix for the decision tree classifier shows that out of 18 missions, 12 were labeled as landed and 7 were correctly predicted and 5 were incorrectly predicted.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39C0154-AFAE-1911-C026-B8308D5E9FFB}"/>
              </a:ext>
            </a:extLst>
          </p:cNvPr>
          <p:cNvPicPr>
            <a:picLocks noChangeAspect="1"/>
          </p:cNvPicPr>
          <p:nvPr/>
        </p:nvPicPr>
        <p:blipFill>
          <a:blip r:embed="rId3"/>
          <a:stretch>
            <a:fillRect/>
          </a:stretch>
        </p:blipFill>
        <p:spPr>
          <a:xfrm>
            <a:off x="836975" y="1326378"/>
            <a:ext cx="5362575" cy="45426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15051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from this study that:</a:t>
            </a:r>
          </a:p>
          <a:p>
            <a:pPr>
              <a:lnSpc>
                <a:spcPct val="100000"/>
              </a:lnSpc>
              <a:spcBef>
                <a:spcPts val="1400"/>
              </a:spcBef>
            </a:pPr>
            <a:r>
              <a:rPr lang="en-US" sz="2200" dirty="0">
                <a:solidFill>
                  <a:schemeClr val="accent3">
                    <a:lumMod val="25000"/>
                  </a:schemeClr>
                </a:solidFill>
                <a:latin typeface="Abadi" panose="020B0604020104020204" pitchFamily="34" charset="0"/>
              </a:rPr>
              <a:t>Launch site with higher numbers of flight amounts has a greater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And we have observed that the launch success rate begin to improve from 2013.</a:t>
            </a:r>
          </a:p>
          <a:p>
            <a:pPr>
              <a:lnSpc>
                <a:spcPct val="100000"/>
              </a:lnSpc>
              <a:spcBef>
                <a:spcPts val="1400"/>
              </a:spcBef>
            </a:pPr>
            <a:r>
              <a:rPr lang="en-US" sz="2200" dirty="0">
                <a:latin typeface="Abadi" panose="020B0604020104020204" pitchFamily="34" charset="0"/>
              </a:rPr>
              <a:t>We also observed that orbits with higher success rate are ES-L1, GEO, HEO, SSO, VLEO.</a:t>
            </a:r>
          </a:p>
          <a:p>
            <a:pPr>
              <a:lnSpc>
                <a:spcPct val="100000"/>
              </a:lnSpc>
              <a:spcBef>
                <a:spcPts val="1400"/>
              </a:spcBef>
            </a:pPr>
            <a:r>
              <a:rPr lang="en-US" sz="2200" dirty="0">
                <a:solidFill>
                  <a:schemeClr val="accent3">
                    <a:lumMod val="25000"/>
                  </a:schemeClr>
                </a:solidFill>
                <a:latin typeface="Abadi" panose="020B0604020104020204" pitchFamily="34" charset="0"/>
              </a:rPr>
              <a:t>The sites with the most successful launches is KSC LC-39A.</a:t>
            </a:r>
          </a:p>
          <a:p>
            <a:pPr>
              <a:lnSpc>
                <a:spcPct val="100000"/>
              </a:lnSpc>
              <a:spcBef>
                <a:spcPts val="1400"/>
              </a:spcBef>
            </a:pPr>
            <a:r>
              <a:rPr lang="en-US" sz="2200" dirty="0">
                <a:solidFill>
                  <a:schemeClr val="accent3">
                    <a:lumMod val="25000"/>
                  </a:schemeClr>
                </a:solidFill>
                <a:latin typeface="Abadi" panose="020B0604020104020204" pitchFamily="34" charset="0"/>
              </a:rPr>
              <a:t>The best model to use for predicting the success or failure of rocket landing is the decision tree classifier.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a:solidFill>
                  <a:schemeClr val="accent3">
                    <a:lumMod val="25000"/>
                  </a:schemeClr>
                </a:solidFill>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GET Request on SPACEX API. We clean it and wrangling it. </a:t>
            </a:r>
          </a:p>
          <a:p>
            <a:pPr>
              <a:lnSpc>
                <a:spcPct val="100000"/>
              </a:lnSpc>
              <a:spcBef>
                <a:spcPts val="1400"/>
              </a:spcBef>
            </a:pPr>
            <a:endParaRPr lang="en-US" sz="2200" dirty="0">
              <a:solidFill>
                <a:schemeClr val="accent3">
                  <a:lumMod val="25000"/>
                </a:schemeClr>
              </a:solidFill>
              <a:latin typeface="Abadi"/>
            </a:endParaRPr>
          </a:p>
          <a:p>
            <a:r>
              <a:rPr lang="en-US" dirty="0"/>
              <a:t>Here is the notebook link:</a:t>
            </a:r>
            <a:endParaRPr lang="en-US" dirty="0">
              <a:hlinkClick r:id="rId3"/>
            </a:endParaRPr>
          </a:p>
          <a:p>
            <a:pPr marL="0" indent="0">
              <a:buNone/>
            </a:pPr>
            <a:r>
              <a:rPr lang="en-US" dirty="0">
                <a:hlinkClick r:id="rId3"/>
              </a:rPr>
              <a:t>https://github.com/molebatsipotso/IBM-SPACEX-DATA-SCIENCE-CAPSTONE/blob/main/jupyter-labs-spacex-data-collection-api.ipynb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86E0AB94-2194-FAEF-193C-CA36805FDF7F}"/>
              </a:ext>
            </a:extLst>
          </p:cNvPr>
          <p:cNvPicPr>
            <a:picLocks noChangeAspect="1"/>
          </p:cNvPicPr>
          <p:nvPr/>
        </p:nvPicPr>
        <p:blipFill>
          <a:blip r:embed="rId4"/>
          <a:stretch>
            <a:fillRect/>
          </a:stretch>
        </p:blipFill>
        <p:spPr>
          <a:xfrm>
            <a:off x="5461001" y="1800225"/>
            <a:ext cx="5910261" cy="346545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we did web scraping to scrap records from Falcon 9. Then we converted the data to be in panda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format.</a:t>
            </a:r>
          </a:p>
          <a:p>
            <a:pPr>
              <a:lnSpc>
                <a:spcPct val="100000"/>
              </a:lnSpc>
              <a:spcBef>
                <a:spcPts val="1400"/>
              </a:spcBef>
            </a:pPr>
            <a:r>
              <a:rPr lang="en-US" sz="2200" dirty="0">
                <a:solidFill>
                  <a:schemeClr val="accent3">
                    <a:lumMod val="25000"/>
                  </a:schemeClr>
                </a:solidFill>
                <a:latin typeface="Abadi" panose="020B0604020104020204" pitchFamily="34" charset="0"/>
              </a:rPr>
              <a:t>Here is the link:</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https://github.com/molebatsipotso/IBM-SPACEX-DATA-SCIENCE-CAPSTONE/blob/main/jupyter-labs-webscraping.ipynb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a:extLst>
              <a:ext uri="{FF2B5EF4-FFF2-40B4-BE49-F238E27FC236}">
                <a16:creationId xmlns:a16="http://schemas.microsoft.com/office/drawing/2014/main" id="{D933ED16-162C-48ED-879A-3C3657480554}"/>
              </a:ext>
            </a:extLst>
          </p:cNvPr>
          <p:cNvPicPr>
            <a:picLocks noChangeAspect="1"/>
          </p:cNvPicPr>
          <p:nvPr/>
        </p:nvPicPr>
        <p:blipFill>
          <a:blip r:embed="rId4"/>
          <a:stretch>
            <a:fillRect/>
          </a:stretch>
        </p:blipFill>
        <p:spPr>
          <a:xfrm>
            <a:off x="4984954" y="1792288"/>
            <a:ext cx="6386308" cy="463492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695</TotalTime>
  <Words>1666</Words>
  <Application>Microsoft Office PowerPoint</Application>
  <PresentationFormat>Widescreen</PresentationFormat>
  <Paragraphs>208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Potso Molebatsi</cp:lastModifiedBy>
  <cp:revision>198</cp:revision>
  <dcterms:created xsi:type="dcterms:W3CDTF">2021-04-29T18:58:34Z</dcterms:created>
  <dcterms:modified xsi:type="dcterms:W3CDTF">2023-11-24T08:44:16Z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